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6" r:id="rId3"/>
  </p:sldMasterIdLst>
  <p:notesMasterIdLst>
    <p:notesMasterId r:id="rId58"/>
  </p:notesMasterIdLst>
  <p:handoutMasterIdLst>
    <p:handoutMasterId r:id="rId67"/>
  </p:handoutMasterIdLst>
  <p:sldIdLst>
    <p:sldId id="256" r:id="rId4"/>
    <p:sldId id="258" r:id="rId5"/>
    <p:sldId id="260" r:id="rId6"/>
    <p:sldId id="290" r:id="rId7"/>
    <p:sldId id="262" r:id="rId8"/>
    <p:sldId id="263" r:id="rId9"/>
    <p:sldId id="264" r:id="rId10"/>
    <p:sldId id="265" r:id="rId11"/>
    <p:sldId id="266" r:id="rId12"/>
    <p:sldId id="291" r:id="rId13"/>
    <p:sldId id="268" r:id="rId14"/>
    <p:sldId id="269" r:id="rId15"/>
    <p:sldId id="271" r:id="rId16"/>
    <p:sldId id="307" r:id="rId17"/>
    <p:sldId id="310" r:id="rId18"/>
    <p:sldId id="311" r:id="rId19"/>
    <p:sldId id="275" r:id="rId20"/>
    <p:sldId id="722" r:id="rId21"/>
    <p:sldId id="716" r:id="rId22"/>
    <p:sldId id="308" r:id="rId23"/>
    <p:sldId id="723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319" r:id="rId32"/>
    <p:sldId id="322" r:id="rId33"/>
    <p:sldId id="717" r:id="rId34"/>
    <p:sldId id="719" r:id="rId35"/>
    <p:sldId id="720" r:id="rId36"/>
    <p:sldId id="718" r:id="rId37"/>
    <p:sldId id="721" r:id="rId38"/>
    <p:sldId id="330" r:id="rId39"/>
    <p:sldId id="331" r:id="rId40"/>
    <p:sldId id="259" r:id="rId41"/>
    <p:sldId id="326" r:id="rId42"/>
    <p:sldId id="337" r:id="rId43"/>
    <p:sldId id="333" r:id="rId44"/>
    <p:sldId id="339" r:id="rId45"/>
    <p:sldId id="335" r:id="rId46"/>
    <p:sldId id="347" r:id="rId47"/>
    <p:sldId id="348" r:id="rId48"/>
    <p:sldId id="349" r:id="rId49"/>
    <p:sldId id="332" r:id="rId50"/>
    <p:sldId id="350" r:id="rId51"/>
    <p:sldId id="334" r:id="rId52"/>
    <p:sldId id="351" r:id="rId53"/>
    <p:sldId id="336" r:id="rId54"/>
    <p:sldId id="261" r:id="rId55"/>
    <p:sldId id="327" r:id="rId56"/>
    <p:sldId id="328" r:id="rId57"/>
    <p:sldId id="805" r:id="rId59"/>
    <p:sldId id="352" r:id="rId60"/>
    <p:sldId id="353" r:id="rId61"/>
    <p:sldId id="338" r:id="rId62"/>
    <p:sldId id="354" r:id="rId63"/>
    <p:sldId id="340" r:id="rId64"/>
    <p:sldId id="342" r:id="rId65"/>
    <p:sldId id="343" r:id="rId66"/>
  </p:sldIdLst>
  <p:sldSz cx="9144000" cy="5143500" type="screen16x9"/>
  <p:notesSz cx="9144000" cy="5143500"/>
  <p:custDataLst>
    <p:tags r:id="rId71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06" autoAdjust="0"/>
    <p:restoredTop sz="94660"/>
  </p:normalViewPr>
  <p:slideViewPr>
    <p:cSldViewPr>
      <p:cViewPr>
        <p:scale>
          <a:sx n="128" d="100"/>
          <a:sy n="128" d="100"/>
        </p:scale>
        <p:origin x="12" y="60"/>
      </p:cViewPr>
      <p:guideLst>
        <p:guide orient="horz" pos="2748"/>
        <p:guide pos="214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1" Type="http://schemas.openxmlformats.org/officeDocument/2006/relationships/tags" Target="tags/tag1.xml"/><Relationship Id="rId70" Type="http://schemas.openxmlformats.org/officeDocument/2006/relationships/tableStyles" Target="tableStyles.xml"/><Relationship Id="rId7" Type="http://schemas.openxmlformats.org/officeDocument/2006/relationships/slide" Target="slides/slide4.xml"/><Relationship Id="rId69" Type="http://schemas.openxmlformats.org/officeDocument/2006/relationships/viewProps" Target="viewProps.xml"/><Relationship Id="rId68" Type="http://schemas.openxmlformats.org/officeDocument/2006/relationships/presProps" Target="presProps.xml"/><Relationship Id="rId67" Type="http://schemas.openxmlformats.org/officeDocument/2006/relationships/handoutMaster" Target="handoutMasters/handoutMaster1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3.xml"/><Relationship Id="rId59" Type="http://schemas.openxmlformats.org/officeDocument/2006/relationships/slide" Target="slides/slide55.xml"/><Relationship Id="rId58" Type="http://schemas.openxmlformats.org/officeDocument/2006/relationships/notesMaster" Target="notesMasters/notesMaster1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67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67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4885432"/>
            <a:ext cx="3962400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7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179484" y="4885432"/>
            <a:ext cx="3962400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7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5931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2475309"/>
            <a:ext cx="7315200" cy="202525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4885432"/>
            <a:ext cx="3962400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4885432"/>
            <a:ext cx="3962400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" panose="020B0400000000000000" charset="-122"/>
        <a:ea typeface="思源黑体" panose="020B0400000000000000" charset="-122"/>
        <a:cs typeface="思源黑体" panose="020B04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" panose="020B0400000000000000" charset="-122"/>
        <a:ea typeface="思源黑体" panose="020B0400000000000000" charset="-122"/>
        <a:cs typeface="思源黑体" panose="020B04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" panose="020B0400000000000000" charset="-122"/>
        <a:ea typeface="思源黑体" panose="020B0400000000000000" charset="-122"/>
        <a:cs typeface="思源黑体" panose="020B04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" panose="020B0400000000000000" charset="-122"/>
        <a:ea typeface="思源黑体" panose="020B0400000000000000" charset="-122"/>
        <a:cs typeface="思源黑体" panose="020B04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" panose="020B0400000000000000" charset="-122"/>
        <a:ea typeface="思源黑体" panose="020B0400000000000000" charset="-122"/>
        <a:cs typeface="思源黑体" panose="020B04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35379" y="1204270"/>
            <a:ext cx="8273240" cy="1282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1AB9A5"/>
                </a:solidFill>
                <a:latin typeface="思源黑体" panose="020B0400000000000000" charset="-122"/>
                <a:cs typeface="思源黑体" panose="020B0400000000000000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思源黑体" panose="020B0400000000000000" charset="-122"/>
                <a:cs typeface="思源黑体" panose="020B0400000000000000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思源黑体" panose="020B0400000000000000" charset="-122"/>
                <a:cs typeface="思源黑体" panose="020B0400000000000000" charset="-122"/>
              </a:defRPr>
            </a:lvl1pPr>
          </a:lstStyle>
          <a:p>
            <a:pPr marL="38100">
              <a:lnSpc>
                <a:spcPts val="155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28650" y="977742"/>
            <a:ext cx="7886700" cy="3541871"/>
          </a:xfrm>
        </p:spPr>
        <p:txBody>
          <a:bodyPr/>
          <a:lstStyle>
            <a:lvl1pPr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"/>
              <a:defRPr/>
            </a:lvl1pPr>
            <a:lvl2pPr eaLnBrk="1" fontAlgn="auto" latinLnBrk="0" hangingPunct="1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¡"/>
              <a:defRPr/>
            </a:lvl2pPr>
            <a:lvl3pPr eaLnBrk="1" fontAlgn="auto" latinLnBrk="0" hangingPunct="1">
              <a:lnSpc>
                <a:spcPct val="110000"/>
              </a:lnSpc>
              <a:buClr>
                <a:srgbClr val="1AB9A5"/>
              </a:buClr>
              <a:buFont typeface="Wingdings" panose="05000000000000000000" charset="0"/>
              <a:buChar char=""/>
              <a:defRPr/>
            </a:lvl3pPr>
            <a:lvl4pPr>
              <a:lnSpc>
                <a:spcPct val="100000"/>
              </a:lnSpc>
              <a:buClr>
                <a:srgbClr val="1AB9A5"/>
              </a:buClr>
              <a:buFont typeface="Wingdings" panose="05000000000000000000" charset="0"/>
              <a:buChar char=""/>
              <a:defRPr/>
            </a:lvl4pPr>
            <a:lvl5pPr>
              <a:lnSpc>
                <a:spcPct val="100000"/>
              </a:lnSpc>
              <a:buClr>
                <a:srgbClr val="1AB9A5"/>
              </a:buClr>
              <a:buFont typeface="Wingdings" panose="05000000000000000000" charset="0"/>
              <a:buChar char=""/>
              <a:defRPr/>
            </a:lvl5pPr>
          </a:lstStyle>
          <a:p>
            <a:pPr lvl="0"/>
            <a:r>
              <a:rPr lang="zh-CN" altLang="en-US"/>
              <a:t> 单击此处编辑母版文本样式</a:t>
            </a:r>
            <a:endParaRPr lang="zh-CN" altLang="en-US"/>
          </a:p>
          <a:p>
            <a:pPr lvl="1"/>
            <a:r>
              <a:rPr lang="zh-CN" altLang="en-US"/>
              <a:t> 第二级</a:t>
            </a:r>
            <a:endParaRPr lang="zh-CN" altLang="en-US"/>
          </a:p>
          <a:p>
            <a:pPr lvl="2"/>
            <a:r>
              <a:rPr lang="zh-CN" altLang="en-US"/>
              <a:t> 第三级</a:t>
            </a:r>
            <a:endParaRPr lang="zh-CN" altLang="en-US"/>
          </a:p>
          <a:p>
            <a:pPr lvl="3"/>
            <a:r>
              <a:rPr lang="zh-CN" altLang="en-US"/>
              <a:t> 第四级</a:t>
            </a:r>
            <a:endParaRPr lang="zh-CN" altLang="en-US"/>
          </a:p>
          <a:p>
            <a:pPr lvl="4"/>
            <a:r>
              <a:rPr lang="zh-CN" altLang="en-US"/>
              <a:t> 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350996" y="270034"/>
            <a:ext cx="7886700" cy="577691"/>
          </a:xfrm>
        </p:spPr>
        <p:txBody>
          <a:bodyPr anchor="ctr" anchorCtr="0"/>
          <a:lstStyle>
            <a:lvl1pPr>
              <a:defRPr sz="2700" b="1">
                <a:latin typeface="Source Han Sans SC Bold" panose="020B0400000000000000" charset="-122"/>
                <a:ea typeface="Source Han Sans SC Bold" panose="020B04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50997" y="793909"/>
            <a:ext cx="8164354" cy="540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50996" y="704851"/>
            <a:ext cx="7886700" cy="484346"/>
          </a:xfrm>
        </p:spPr>
        <p:txBody>
          <a:bodyPr/>
          <a:lstStyle>
            <a:lvl1pPr marL="0" indent="0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None/>
              <a:defRPr sz="1800" b="1"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defRPr>
            </a:lvl1pPr>
            <a:lvl2pPr marL="342900" indent="0">
              <a:lnSpc>
                <a:spcPct val="150000"/>
              </a:lnSpc>
              <a:buClr>
                <a:srgbClr val="1AB9A5"/>
              </a:buClr>
              <a:buFont typeface="Wingdings" panose="05000000000000000000" charset="0"/>
              <a:buNone/>
              <a:defRPr/>
            </a:lvl2pPr>
            <a:lvl3pPr marL="685800" indent="0">
              <a:lnSpc>
                <a:spcPct val="150000"/>
              </a:lnSpc>
              <a:buClr>
                <a:srgbClr val="1AB9A5"/>
              </a:buClr>
              <a:buFont typeface="Wingdings" panose="05000000000000000000" charset="0"/>
              <a:buNone/>
              <a:defRPr/>
            </a:lvl3pPr>
            <a:lvl4pPr marL="1028700" indent="0">
              <a:lnSpc>
                <a:spcPct val="150000"/>
              </a:lnSpc>
              <a:buClr>
                <a:srgbClr val="1AB9A5"/>
              </a:buClr>
              <a:buFont typeface="Wingdings" panose="05000000000000000000" charset="0"/>
              <a:buNone/>
              <a:defRPr/>
            </a:lvl4pPr>
            <a:lvl5pPr marL="1371600" indent="0">
              <a:lnSpc>
                <a:spcPct val="150000"/>
              </a:lnSpc>
              <a:buClr>
                <a:srgbClr val="1AB9A5"/>
              </a:buClr>
              <a:buFont typeface="Wingdings" panose="05000000000000000000" charset="0"/>
              <a:buNone/>
              <a:defRPr/>
            </a:lvl5pPr>
          </a:lstStyle>
          <a:p>
            <a:pPr lvl="0"/>
            <a:r>
              <a:rPr lang="zh-CN" altLang="en-US"/>
              <a:t> 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350996" y="270034"/>
            <a:ext cx="7886700" cy="577691"/>
          </a:xfrm>
        </p:spPr>
        <p:txBody>
          <a:bodyPr anchor="ctr" anchorCtr="0"/>
          <a:lstStyle>
            <a:lvl1pPr>
              <a:defRPr sz="2700" b="1">
                <a:latin typeface="Source Han Sans SC Bold" panose="020B0400000000000000" charset="-122"/>
                <a:ea typeface="Source Han Sans SC Bold" panose="020B04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50997" y="1135856"/>
            <a:ext cx="8164354" cy="540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350996" y="270034"/>
            <a:ext cx="4532948" cy="577691"/>
          </a:xfrm>
        </p:spPr>
        <p:txBody>
          <a:bodyPr anchor="ctr" anchorCtr="0"/>
          <a:lstStyle>
            <a:lvl1pPr>
              <a:defRPr sz="2700" b="1">
                <a:latin typeface="Source Han Sans SC Bold" panose="020B0400000000000000" charset="-122"/>
                <a:ea typeface="Source Han Sans SC Bold" panose="020B04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350996" y="1091089"/>
            <a:ext cx="4248150" cy="3541871"/>
          </a:xfrm>
        </p:spPr>
        <p:txBody>
          <a:bodyPr/>
          <a:lstStyle>
            <a:lvl1pPr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n"/>
              <a:defRPr/>
            </a:lvl1pPr>
            <a:lvl2pPr>
              <a:lnSpc>
                <a:spcPct val="150000"/>
              </a:lnSpc>
              <a:buClr>
                <a:srgbClr val="1AB9A5"/>
              </a:buClr>
              <a:buFont typeface="Wingdings" panose="05000000000000000000" charset="0"/>
              <a:buChar char="¨"/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zh-CN" altLang="en-US"/>
              <a:t> 单击此处编辑母版文本样式</a:t>
            </a:r>
            <a:endParaRPr lang="zh-CN" altLang="en-US"/>
          </a:p>
          <a:p>
            <a:pPr lvl="1"/>
            <a:r>
              <a:rPr lang="zh-CN" altLang="en-US"/>
              <a:t> 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50996" y="793909"/>
            <a:ext cx="4860000" cy="540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350520" y="263843"/>
            <a:ext cx="7886700" cy="577691"/>
          </a:xfrm>
        </p:spPr>
        <p:txBody>
          <a:bodyPr anchor="ctr" anchorCtr="0"/>
          <a:lstStyle>
            <a:lvl1pPr>
              <a:defRPr sz="2700" b="1">
                <a:latin typeface="Source Han Sans SC Bold" panose="020B0400000000000000" charset="-122"/>
                <a:ea typeface="Source Han Sans SC Bold" panose="020B04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350997" y="793909"/>
            <a:ext cx="8164354" cy="540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350520" y="263843"/>
            <a:ext cx="7886700" cy="577691"/>
          </a:xfrm>
        </p:spPr>
        <p:txBody>
          <a:bodyPr anchor="ctr" anchorCtr="0"/>
          <a:lstStyle>
            <a:lvl1pPr>
              <a:defRPr sz="2700" b="1">
                <a:latin typeface="Source Han Sans SC Bold" panose="020B0400000000000000" charset="-122"/>
                <a:ea typeface="Source Han Sans SC Bold" panose="020B04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50997" y="787718"/>
            <a:ext cx="8164354" cy="540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bg>
      <p:bgPr>
        <a:solidFill>
          <a:srgbClr val="1AB9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3"/>
          <p:cNvSpPr/>
          <p:nvPr userDrawn="1"/>
        </p:nvSpPr>
        <p:spPr>
          <a:xfrm>
            <a:off x="1" y="0"/>
            <a:ext cx="9144476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253E">
              <a:alpha val="69799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矩形 9"/>
          <p:cNvSpPr/>
          <p:nvPr userDrawn="1"/>
        </p:nvSpPr>
        <p:spPr>
          <a:xfrm>
            <a:off x="5086826" y="1087755"/>
            <a:ext cx="3679508" cy="2536508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798195" y="1087279"/>
            <a:ext cx="3281839" cy="2536031"/>
          </a:xfrm>
        </p:spPr>
        <p:txBody>
          <a:bodyPr anchor="ctr" anchorCtr="0"/>
          <a:lstStyle>
            <a:lvl1pPr algn="just">
              <a:defRPr sz="3600" b="1">
                <a:solidFill>
                  <a:schemeClr val="bg1"/>
                </a:solidFill>
                <a:latin typeface="Source Han Sans SC Bold" panose="020B0400000000000000" charset="-122"/>
                <a:ea typeface="Source Han Sans SC Bold" panose="020B04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628174" y="1029176"/>
            <a:ext cx="3645000" cy="57150"/>
          </a:xfrm>
          <a:prstGeom prst="rect">
            <a:avLst/>
          </a:prstGeom>
          <a:solidFill>
            <a:srgbClr val="2A8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矩形 7"/>
          <p:cNvSpPr/>
          <p:nvPr userDrawn="1"/>
        </p:nvSpPr>
        <p:spPr>
          <a:xfrm>
            <a:off x="629126" y="3623786"/>
            <a:ext cx="3645000" cy="57150"/>
          </a:xfrm>
          <a:prstGeom prst="rect">
            <a:avLst/>
          </a:prstGeom>
          <a:solidFill>
            <a:srgbClr val="2A8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内容占位符 8"/>
          <p:cNvSpPr>
            <a:spLocks noGrp="1"/>
          </p:cNvSpPr>
          <p:nvPr>
            <p:ph sz="half" idx="1"/>
          </p:nvPr>
        </p:nvSpPr>
        <p:spPr>
          <a:xfrm>
            <a:off x="5244466" y="1087755"/>
            <a:ext cx="3353276" cy="2536508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>
                <a:solidFill>
                  <a:srgbClr val="1AB9A5"/>
                </a:solidFill>
              </a:defRPr>
            </a:lvl1pPr>
            <a:lvl2pPr>
              <a:lnSpc>
                <a:spcPct val="100000"/>
              </a:lnSpc>
              <a:defRPr>
                <a:solidFill>
                  <a:srgbClr val="1AB9A5"/>
                </a:solidFill>
              </a:defRPr>
            </a:lvl2pPr>
            <a:lvl3pPr>
              <a:lnSpc>
                <a:spcPct val="100000"/>
              </a:lnSpc>
              <a:defRPr>
                <a:solidFill>
                  <a:srgbClr val="1AB9A5"/>
                </a:solidFill>
              </a:defRPr>
            </a:lvl3pPr>
            <a:lvl4pPr>
              <a:lnSpc>
                <a:spcPct val="100000"/>
              </a:lnSpc>
              <a:defRPr>
                <a:solidFill>
                  <a:srgbClr val="1AB9A5"/>
                </a:solidFill>
              </a:defRPr>
            </a:lvl4pPr>
            <a:lvl5pPr>
              <a:lnSpc>
                <a:spcPct val="100000"/>
              </a:lnSpc>
              <a:defRPr>
                <a:solidFill>
                  <a:srgbClr val="1AB9A5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05714" y="4854600"/>
            <a:ext cx="258445" cy="149225"/>
          </a:xfrm>
          <a:custGeom>
            <a:avLst/>
            <a:gdLst/>
            <a:ahLst/>
            <a:cxnLst/>
            <a:rect l="l" t="t" r="r" b="b"/>
            <a:pathLst>
              <a:path w="258445" h="149225">
                <a:moveTo>
                  <a:pt x="22225" y="0"/>
                </a:moveTo>
                <a:lnTo>
                  <a:pt x="0" y="0"/>
                </a:lnTo>
                <a:lnTo>
                  <a:pt x="0" y="21958"/>
                </a:lnTo>
                <a:lnTo>
                  <a:pt x="22225" y="21958"/>
                </a:lnTo>
                <a:lnTo>
                  <a:pt x="22225" y="0"/>
                </a:lnTo>
                <a:close/>
              </a:path>
              <a:path w="258445" h="149225">
                <a:moveTo>
                  <a:pt x="22326" y="38074"/>
                </a:moveTo>
                <a:lnTo>
                  <a:pt x="0" y="38074"/>
                </a:lnTo>
                <a:lnTo>
                  <a:pt x="0" y="146913"/>
                </a:lnTo>
                <a:lnTo>
                  <a:pt x="22326" y="146913"/>
                </a:lnTo>
                <a:lnTo>
                  <a:pt x="22326" y="38074"/>
                </a:lnTo>
                <a:close/>
              </a:path>
              <a:path w="258445" h="149225">
                <a:moveTo>
                  <a:pt x="153022" y="37807"/>
                </a:moveTo>
                <a:lnTo>
                  <a:pt x="131343" y="37807"/>
                </a:lnTo>
                <a:lnTo>
                  <a:pt x="103835" y="125056"/>
                </a:lnTo>
                <a:lnTo>
                  <a:pt x="102793" y="128816"/>
                </a:lnTo>
                <a:lnTo>
                  <a:pt x="102044" y="131076"/>
                </a:lnTo>
                <a:lnTo>
                  <a:pt x="95377" y="131076"/>
                </a:lnTo>
                <a:lnTo>
                  <a:pt x="94627" y="128816"/>
                </a:lnTo>
                <a:lnTo>
                  <a:pt x="93510" y="125056"/>
                </a:lnTo>
                <a:lnTo>
                  <a:pt x="66370" y="37807"/>
                </a:lnTo>
                <a:lnTo>
                  <a:pt x="39243" y="37807"/>
                </a:lnTo>
                <a:lnTo>
                  <a:pt x="39243" y="53809"/>
                </a:lnTo>
                <a:lnTo>
                  <a:pt x="49758" y="53809"/>
                </a:lnTo>
                <a:lnTo>
                  <a:pt x="75946" y="131826"/>
                </a:lnTo>
                <a:lnTo>
                  <a:pt x="79603" y="139560"/>
                </a:lnTo>
                <a:lnTo>
                  <a:pt x="84493" y="144919"/>
                </a:lnTo>
                <a:lnTo>
                  <a:pt x="90792" y="148043"/>
                </a:lnTo>
                <a:lnTo>
                  <a:pt x="98666" y="149047"/>
                </a:lnTo>
                <a:lnTo>
                  <a:pt x="104775" y="148513"/>
                </a:lnTo>
                <a:lnTo>
                  <a:pt x="110998" y="146189"/>
                </a:lnTo>
                <a:lnTo>
                  <a:pt x="116801" y="140995"/>
                </a:lnTo>
                <a:lnTo>
                  <a:pt x="121577" y="131826"/>
                </a:lnTo>
                <a:lnTo>
                  <a:pt x="153022" y="37807"/>
                </a:lnTo>
                <a:close/>
              </a:path>
              <a:path w="258445" h="149225">
                <a:moveTo>
                  <a:pt x="258127" y="84886"/>
                </a:moveTo>
                <a:lnTo>
                  <a:pt x="254482" y="65862"/>
                </a:lnTo>
                <a:lnTo>
                  <a:pt x="247586" y="55791"/>
                </a:lnTo>
                <a:lnTo>
                  <a:pt x="244284" y="50965"/>
                </a:lnTo>
                <a:lnTo>
                  <a:pt x="236918" y="46418"/>
                </a:lnTo>
                <a:lnTo>
                  <a:pt x="236918" y="102031"/>
                </a:lnTo>
                <a:lnTo>
                  <a:pt x="234950" y="113309"/>
                </a:lnTo>
                <a:lnTo>
                  <a:pt x="229285" y="122605"/>
                </a:lnTo>
                <a:lnTo>
                  <a:pt x="220332" y="128905"/>
                </a:lnTo>
                <a:lnTo>
                  <a:pt x="208495" y="131229"/>
                </a:lnTo>
                <a:lnTo>
                  <a:pt x="196469" y="128905"/>
                </a:lnTo>
                <a:lnTo>
                  <a:pt x="187579" y="122605"/>
                </a:lnTo>
                <a:lnTo>
                  <a:pt x="182092" y="113309"/>
                </a:lnTo>
                <a:lnTo>
                  <a:pt x="180251" y="102031"/>
                </a:lnTo>
                <a:lnTo>
                  <a:pt x="180263" y="84886"/>
                </a:lnTo>
                <a:lnTo>
                  <a:pt x="182067" y="73710"/>
                </a:lnTo>
                <a:lnTo>
                  <a:pt x="187439" y="64427"/>
                </a:lnTo>
                <a:lnTo>
                  <a:pt x="196278" y="58115"/>
                </a:lnTo>
                <a:lnTo>
                  <a:pt x="208495" y="55791"/>
                </a:lnTo>
                <a:lnTo>
                  <a:pt x="220370" y="58115"/>
                </a:lnTo>
                <a:lnTo>
                  <a:pt x="229323" y="64427"/>
                </a:lnTo>
                <a:lnTo>
                  <a:pt x="234962" y="73710"/>
                </a:lnTo>
                <a:lnTo>
                  <a:pt x="236905" y="84886"/>
                </a:lnTo>
                <a:lnTo>
                  <a:pt x="236918" y="102031"/>
                </a:lnTo>
                <a:lnTo>
                  <a:pt x="236918" y="46418"/>
                </a:lnTo>
                <a:lnTo>
                  <a:pt x="228600" y="41275"/>
                </a:lnTo>
                <a:lnTo>
                  <a:pt x="208495" y="37807"/>
                </a:lnTo>
                <a:lnTo>
                  <a:pt x="188417" y="41275"/>
                </a:lnTo>
                <a:lnTo>
                  <a:pt x="172707" y="50965"/>
                </a:lnTo>
                <a:lnTo>
                  <a:pt x="162509" y="65862"/>
                </a:lnTo>
                <a:lnTo>
                  <a:pt x="158953" y="84886"/>
                </a:lnTo>
                <a:lnTo>
                  <a:pt x="158965" y="102031"/>
                </a:lnTo>
                <a:lnTo>
                  <a:pt x="162585" y="120980"/>
                </a:lnTo>
                <a:lnTo>
                  <a:pt x="172783" y="135864"/>
                </a:lnTo>
                <a:lnTo>
                  <a:pt x="188442" y="145567"/>
                </a:lnTo>
                <a:lnTo>
                  <a:pt x="208495" y="149021"/>
                </a:lnTo>
                <a:lnTo>
                  <a:pt x="228600" y="145567"/>
                </a:lnTo>
                <a:lnTo>
                  <a:pt x="244284" y="135864"/>
                </a:lnTo>
                <a:lnTo>
                  <a:pt x="247459" y="131229"/>
                </a:lnTo>
                <a:lnTo>
                  <a:pt x="254482" y="120980"/>
                </a:lnTo>
                <a:lnTo>
                  <a:pt x="258102" y="102031"/>
                </a:lnTo>
                <a:lnTo>
                  <a:pt x="258127" y="84886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7" name="bg object 17"/>
          <p:cNvSpPr/>
          <p:nvPr/>
        </p:nvSpPr>
        <p:spPr>
          <a:xfrm>
            <a:off x="754557" y="4854600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3929" y="42481"/>
                </a:moveTo>
                <a:lnTo>
                  <a:pt x="48044" y="36372"/>
                </a:lnTo>
                <a:lnTo>
                  <a:pt x="28003" y="39776"/>
                </a:lnTo>
                <a:lnTo>
                  <a:pt x="12890" y="49555"/>
                </a:lnTo>
                <a:lnTo>
                  <a:pt x="3327" y="64985"/>
                </a:lnTo>
                <a:lnTo>
                  <a:pt x="0" y="85369"/>
                </a:lnTo>
                <a:lnTo>
                  <a:pt x="0" y="97231"/>
                </a:lnTo>
                <a:lnTo>
                  <a:pt x="3327" y="117665"/>
                </a:lnTo>
                <a:lnTo>
                  <a:pt x="12890" y="133184"/>
                </a:lnTo>
                <a:lnTo>
                  <a:pt x="28003" y="143052"/>
                </a:lnTo>
                <a:lnTo>
                  <a:pt x="48044" y="146507"/>
                </a:lnTo>
                <a:lnTo>
                  <a:pt x="53936" y="146507"/>
                </a:lnTo>
                <a:lnTo>
                  <a:pt x="56286" y="146227"/>
                </a:lnTo>
                <a:lnTo>
                  <a:pt x="56286" y="128079"/>
                </a:lnTo>
                <a:lnTo>
                  <a:pt x="55346" y="128079"/>
                </a:lnTo>
                <a:lnTo>
                  <a:pt x="48602" y="128270"/>
                </a:lnTo>
                <a:lnTo>
                  <a:pt x="48044" y="128270"/>
                </a:lnTo>
                <a:lnTo>
                  <a:pt x="36995" y="126034"/>
                </a:lnTo>
                <a:lnTo>
                  <a:pt x="28473" y="119722"/>
                </a:lnTo>
                <a:lnTo>
                  <a:pt x="22999" y="109931"/>
                </a:lnTo>
                <a:lnTo>
                  <a:pt x="21069" y="97231"/>
                </a:lnTo>
                <a:lnTo>
                  <a:pt x="21069" y="85369"/>
                </a:lnTo>
                <a:lnTo>
                  <a:pt x="23025" y="72669"/>
                </a:lnTo>
                <a:lnTo>
                  <a:pt x="28511" y="62865"/>
                </a:lnTo>
                <a:lnTo>
                  <a:pt x="37033" y="56565"/>
                </a:lnTo>
                <a:lnTo>
                  <a:pt x="48044" y="54330"/>
                </a:lnTo>
                <a:lnTo>
                  <a:pt x="55245" y="54330"/>
                </a:lnTo>
                <a:lnTo>
                  <a:pt x="66306" y="54902"/>
                </a:lnTo>
                <a:lnTo>
                  <a:pt x="70142" y="55740"/>
                </a:lnTo>
                <a:lnTo>
                  <a:pt x="71272" y="55930"/>
                </a:lnTo>
                <a:lnTo>
                  <a:pt x="71272" y="146507"/>
                </a:lnTo>
                <a:lnTo>
                  <a:pt x="93840" y="146507"/>
                </a:lnTo>
                <a:lnTo>
                  <a:pt x="93840" y="45021"/>
                </a:lnTo>
                <a:lnTo>
                  <a:pt x="93929" y="43141"/>
                </a:lnTo>
                <a:lnTo>
                  <a:pt x="93929" y="42481"/>
                </a:lnTo>
                <a:close/>
              </a:path>
              <a:path w="138430" h="147320">
                <a:moveTo>
                  <a:pt x="138239" y="0"/>
                </a:moveTo>
                <a:lnTo>
                  <a:pt x="115925" y="0"/>
                </a:lnTo>
                <a:lnTo>
                  <a:pt x="115925" y="146913"/>
                </a:lnTo>
                <a:lnTo>
                  <a:pt x="138239" y="146913"/>
                </a:lnTo>
                <a:lnTo>
                  <a:pt x="138239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8" name="bg object 18"/>
          <p:cNvSpPr/>
          <p:nvPr/>
        </p:nvSpPr>
        <p:spPr>
          <a:xfrm>
            <a:off x="287279" y="4854599"/>
            <a:ext cx="100330" cy="146685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27" y="146540"/>
                </a:moveTo>
                <a:lnTo>
                  <a:pt x="0" y="146540"/>
                </a:lnTo>
                <a:lnTo>
                  <a:pt x="0" y="0"/>
                </a:lnTo>
                <a:lnTo>
                  <a:pt x="39639" y="0"/>
                </a:lnTo>
                <a:lnTo>
                  <a:pt x="63995" y="2424"/>
                </a:lnTo>
                <a:lnTo>
                  <a:pt x="82956" y="10228"/>
                </a:lnTo>
                <a:lnTo>
                  <a:pt x="95275" y="24205"/>
                </a:lnTo>
                <a:lnTo>
                  <a:pt x="99704" y="45149"/>
                </a:lnTo>
                <a:lnTo>
                  <a:pt x="99704" y="47028"/>
                </a:lnTo>
                <a:lnTo>
                  <a:pt x="67288" y="88679"/>
                </a:lnTo>
                <a:lnTo>
                  <a:pt x="41044" y="91047"/>
                </a:lnTo>
                <a:lnTo>
                  <a:pt x="38703" y="90954"/>
                </a:lnTo>
                <a:lnTo>
                  <a:pt x="38703" y="71202"/>
                </a:lnTo>
                <a:lnTo>
                  <a:pt x="45260" y="71202"/>
                </a:lnTo>
                <a:lnTo>
                  <a:pt x="59305" y="69444"/>
                </a:lnTo>
                <a:lnTo>
                  <a:pt x="68641" y="64476"/>
                </a:lnTo>
                <a:lnTo>
                  <a:pt x="73829" y="56758"/>
                </a:lnTo>
                <a:lnTo>
                  <a:pt x="75434" y="46749"/>
                </a:lnTo>
                <a:lnTo>
                  <a:pt x="75434" y="44958"/>
                </a:lnTo>
                <a:lnTo>
                  <a:pt x="45167" y="20598"/>
                </a:lnTo>
                <a:lnTo>
                  <a:pt x="42545" y="20504"/>
                </a:lnTo>
                <a:lnTo>
                  <a:pt x="40107" y="20411"/>
                </a:lnTo>
                <a:lnTo>
                  <a:pt x="23427" y="20411"/>
                </a:lnTo>
                <a:lnTo>
                  <a:pt x="23427" y="14654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9" name="bg object 19"/>
          <p:cNvSpPr/>
          <p:nvPr/>
        </p:nvSpPr>
        <p:spPr>
          <a:xfrm>
            <a:off x="681120" y="4869003"/>
            <a:ext cx="59690" cy="132715"/>
          </a:xfrm>
          <a:custGeom>
            <a:avLst/>
            <a:gdLst/>
            <a:ahLst/>
            <a:cxnLst/>
            <a:rect l="l" t="t" r="r" b="b"/>
            <a:pathLst>
              <a:path w="59690" h="132714">
                <a:moveTo>
                  <a:pt x="59416" y="132111"/>
                </a:moveTo>
                <a:lnTo>
                  <a:pt x="30643" y="132111"/>
                </a:lnTo>
                <a:lnTo>
                  <a:pt x="16908" y="130471"/>
                </a:lnTo>
                <a:lnTo>
                  <a:pt x="7369" y="125420"/>
                </a:lnTo>
                <a:lnTo>
                  <a:pt x="1805" y="116766"/>
                </a:lnTo>
                <a:lnTo>
                  <a:pt x="0" y="104314"/>
                </a:lnTo>
                <a:lnTo>
                  <a:pt x="0" y="3014"/>
                </a:lnTo>
                <a:lnTo>
                  <a:pt x="22795" y="0"/>
                </a:lnTo>
                <a:lnTo>
                  <a:pt x="22795" y="23460"/>
                </a:lnTo>
                <a:lnTo>
                  <a:pt x="59416" y="23460"/>
                </a:lnTo>
                <a:lnTo>
                  <a:pt x="59416" y="40988"/>
                </a:lnTo>
                <a:lnTo>
                  <a:pt x="22795" y="40988"/>
                </a:lnTo>
                <a:lnTo>
                  <a:pt x="22795" y="114205"/>
                </a:lnTo>
                <a:lnTo>
                  <a:pt x="29054" y="114583"/>
                </a:lnTo>
                <a:lnTo>
                  <a:pt x="59416" y="114583"/>
                </a:lnTo>
                <a:lnTo>
                  <a:pt x="59416" y="13211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20" name="bg object 20"/>
          <p:cNvSpPr/>
          <p:nvPr/>
        </p:nvSpPr>
        <p:spPr>
          <a:xfrm>
            <a:off x="903599" y="4982400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570" y="18717"/>
                </a:moveTo>
                <a:lnTo>
                  <a:pt x="4148" y="18717"/>
                </a:lnTo>
                <a:lnTo>
                  <a:pt x="0" y="14455"/>
                </a:lnTo>
                <a:lnTo>
                  <a:pt x="0" y="4169"/>
                </a:lnTo>
                <a:lnTo>
                  <a:pt x="4148" y="0"/>
                </a:lnTo>
                <a:lnTo>
                  <a:pt x="14570" y="0"/>
                </a:lnTo>
                <a:lnTo>
                  <a:pt x="15769" y="1204"/>
                </a:lnTo>
                <a:lnTo>
                  <a:pt x="4978" y="1204"/>
                </a:lnTo>
                <a:lnTo>
                  <a:pt x="1385" y="4819"/>
                </a:lnTo>
                <a:lnTo>
                  <a:pt x="1385" y="13621"/>
                </a:lnTo>
                <a:lnTo>
                  <a:pt x="4978" y="17236"/>
                </a:lnTo>
                <a:lnTo>
                  <a:pt x="16011" y="17236"/>
                </a:lnTo>
                <a:lnTo>
                  <a:pt x="14570" y="18717"/>
                </a:lnTo>
                <a:close/>
              </a:path>
              <a:path w="19050" h="19050">
                <a:moveTo>
                  <a:pt x="16011" y="17236"/>
                </a:moveTo>
                <a:lnTo>
                  <a:pt x="13740" y="17236"/>
                </a:lnTo>
                <a:lnTo>
                  <a:pt x="17242" y="13621"/>
                </a:lnTo>
                <a:lnTo>
                  <a:pt x="17155" y="4819"/>
                </a:lnTo>
                <a:lnTo>
                  <a:pt x="13740" y="1204"/>
                </a:lnTo>
                <a:lnTo>
                  <a:pt x="15769" y="1204"/>
                </a:lnTo>
                <a:lnTo>
                  <a:pt x="18718" y="4169"/>
                </a:lnTo>
                <a:lnTo>
                  <a:pt x="18718" y="14455"/>
                </a:lnTo>
                <a:lnTo>
                  <a:pt x="16011" y="17236"/>
                </a:lnTo>
                <a:close/>
              </a:path>
              <a:path w="19050" h="19050">
                <a:moveTo>
                  <a:pt x="7376" y="14176"/>
                </a:moveTo>
                <a:lnTo>
                  <a:pt x="6272" y="14176"/>
                </a:lnTo>
                <a:lnTo>
                  <a:pt x="6272" y="4169"/>
                </a:lnTo>
                <a:lnTo>
                  <a:pt x="11620" y="4169"/>
                </a:lnTo>
                <a:lnTo>
                  <a:pt x="12693" y="5095"/>
                </a:lnTo>
                <a:lnTo>
                  <a:pt x="7193" y="5095"/>
                </a:lnTo>
                <a:lnTo>
                  <a:pt x="7193" y="9452"/>
                </a:lnTo>
                <a:lnTo>
                  <a:pt x="12077" y="9452"/>
                </a:lnTo>
                <a:lnTo>
                  <a:pt x="10881" y="10006"/>
                </a:lnTo>
                <a:lnTo>
                  <a:pt x="11054" y="10286"/>
                </a:lnTo>
                <a:lnTo>
                  <a:pt x="9774" y="10286"/>
                </a:lnTo>
                <a:lnTo>
                  <a:pt x="7376" y="10377"/>
                </a:lnTo>
                <a:lnTo>
                  <a:pt x="7376" y="14176"/>
                </a:lnTo>
                <a:close/>
              </a:path>
              <a:path w="19050" h="19050">
                <a:moveTo>
                  <a:pt x="12077" y="9452"/>
                </a:moveTo>
                <a:lnTo>
                  <a:pt x="10881" y="9452"/>
                </a:lnTo>
                <a:lnTo>
                  <a:pt x="11803" y="8618"/>
                </a:lnTo>
                <a:lnTo>
                  <a:pt x="11803" y="5837"/>
                </a:lnTo>
                <a:lnTo>
                  <a:pt x="10881" y="5095"/>
                </a:lnTo>
                <a:lnTo>
                  <a:pt x="12693" y="5095"/>
                </a:lnTo>
                <a:lnTo>
                  <a:pt x="12910" y="5282"/>
                </a:lnTo>
                <a:lnTo>
                  <a:pt x="12910" y="8618"/>
                </a:lnTo>
                <a:lnTo>
                  <a:pt x="12077" y="9452"/>
                </a:lnTo>
                <a:close/>
              </a:path>
              <a:path w="19050" h="19050">
                <a:moveTo>
                  <a:pt x="13462" y="14176"/>
                </a:moveTo>
                <a:lnTo>
                  <a:pt x="12263" y="14176"/>
                </a:lnTo>
                <a:lnTo>
                  <a:pt x="9774" y="10286"/>
                </a:lnTo>
                <a:lnTo>
                  <a:pt x="11054" y="10286"/>
                </a:lnTo>
                <a:lnTo>
                  <a:pt x="13462" y="14176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21" name="bg object 21"/>
          <p:cNvSpPr/>
          <p:nvPr/>
        </p:nvSpPr>
        <p:spPr>
          <a:xfrm>
            <a:off x="405714" y="4854600"/>
            <a:ext cx="258445" cy="149225"/>
          </a:xfrm>
          <a:custGeom>
            <a:avLst/>
            <a:gdLst/>
            <a:ahLst/>
            <a:cxnLst/>
            <a:rect l="l" t="t" r="r" b="b"/>
            <a:pathLst>
              <a:path w="258445" h="149225">
                <a:moveTo>
                  <a:pt x="22225" y="0"/>
                </a:moveTo>
                <a:lnTo>
                  <a:pt x="0" y="0"/>
                </a:lnTo>
                <a:lnTo>
                  <a:pt x="0" y="21958"/>
                </a:lnTo>
                <a:lnTo>
                  <a:pt x="22225" y="21958"/>
                </a:lnTo>
                <a:lnTo>
                  <a:pt x="22225" y="0"/>
                </a:lnTo>
                <a:close/>
              </a:path>
              <a:path w="258445" h="149225">
                <a:moveTo>
                  <a:pt x="22326" y="38074"/>
                </a:moveTo>
                <a:lnTo>
                  <a:pt x="0" y="38074"/>
                </a:lnTo>
                <a:lnTo>
                  <a:pt x="0" y="146913"/>
                </a:lnTo>
                <a:lnTo>
                  <a:pt x="22326" y="146913"/>
                </a:lnTo>
                <a:lnTo>
                  <a:pt x="22326" y="38074"/>
                </a:lnTo>
                <a:close/>
              </a:path>
              <a:path w="258445" h="149225">
                <a:moveTo>
                  <a:pt x="153022" y="37807"/>
                </a:moveTo>
                <a:lnTo>
                  <a:pt x="131343" y="37807"/>
                </a:lnTo>
                <a:lnTo>
                  <a:pt x="103835" y="125056"/>
                </a:lnTo>
                <a:lnTo>
                  <a:pt x="102793" y="128816"/>
                </a:lnTo>
                <a:lnTo>
                  <a:pt x="102044" y="131076"/>
                </a:lnTo>
                <a:lnTo>
                  <a:pt x="95377" y="131076"/>
                </a:lnTo>
                <a:lnTo>
                  <a:pt x="94627" y="128816"/>
                </a:lnTo>
                <a:lnTo>
                  <a:pt x="93510" y="125056"/>
                </a:lnTo>
                <a:lnTo>
                  <a:pt x="66370" y="37807"/>
                </a:lnTo>
                <a:lnTo>
                  <a:pt x="39243" y="37807"/>
                </a:lnTo>
                <a:lnTo>
                  <a:pt x="39243" y="53809"/>
                </a:lnTo>
                <a:lnTo>
                  <a:pt x="49758" y="53809"/>
                </a:lnTo>
                <a:lnTo>
                  <a:pt x="75946" y="131826"/>
                </a:lnTo>
                <a:lnTo>
                  <a:pt x="79603" y="139560"/>
                </a:lnTo>
                <a:lnTo>
                  <a:pt x="84493" y="144919"/>
                </a:lnTo>
                <a:lnTo>
                  <a:pt x="90792" y="148043"/>
                </a:lnTo>
                <a:lnTo>
                  <a:pt x="98666" y="149047"/>
                </a:lnTo>
                <a:lnTo>
                  <a:pt x="104775" y="148513"/>
                </a:lnTo>
                <a:lnTo>
                  <a:pt x="110998" y="146189"/>
                </a:lnTo>
                <a:lnTo>
                  <a:pt x="116801" y="140995"/>
                </a:lnTo>
                <a:lnTo>
                  <a:pt x="121577" y="131826"/>
                </a:lnTo>
                <a:lnTo>
                  <a:pt x="153022" y="37807"/>
                </a:lnTo>
                <a:close/>
              </a:path>
              <a:path w="258445" h="149225">
                <a:moveTo>
                  <a:pt x="258127" y="84886"/>
                </a:moveTo>
                <a:lnTo>
                  <a:pt x="254482" y="65862"/>
                </a:lnTo>
                <a:lnTo>
                  <a:pt x="247586" y="55791"/>
                </a:lnTo>
                <a:lnTo>
                  <a:pt x="244284" y="50965"/>
                </a:lnTo>
                <a:lnTo>
                  <a:pt x="236918" y="46418"/>
                </a:lnTo>
                <a:lnTo>
                  <a:pt x="236918" y="102031"/>
                </a:lnTo>
                <a:lnTo>
                  <a:pt x="234950" y="113309"/>
                </a:lnTo>
                <a:lnTo>
                  <a:pt x="229285" y="122605"/>
                </a:lnTo>
                <a:lnTo>
                  <a:pt x="220332" y="128905"/>
                </a:lnTo>
                <a:lnTo>
                  <a:pt x="208495" y="131229"/>
                </a:lnTo>
                <a:lnTo>
                  <a:pt x="196469" y="128905"/>
                </a:lnTo>
                <a:lnTo>
                  <a:pt x="187579" y="122605"/>
                </a:lnTo>
                <a:lnTo>
                  <a:pt x="182092" y="113309"/>
                </a:lnTo>
                <a:lnTo>
                  <a:pt x="180251" y="102031"/>
                </a:lnTo>
                <a:lnTo>
                  <a:pt x="180263" y="84886"/>
                </a:lnTo>
                <a:lnTo>
                  <a:pt x="182067" y="73710"/>
                </a:lnTo>
                <a:lnTo>
                  <a:pt x="187439" y="64427"/>
                </a:lnTo>
                <a:lnTo>
                  <a:pt x="196278" y="58115"/>
                </a:lnTo>
                <a:lnTo>
                  <a:pt x="208495" y="55791"/>
                </a:lnTo>
                <a:lnTo>
                  <a:pt x="220370" y="58115"/>
                </a:lnTo>
                <a:lnTo>
                  <a:pt x="229323" y="64427"/>
                </a:lnTo>
                <a:lnTo>
                  <a:pt x="234962" y="73710"/>
                </a:lnTo>
                <a:lnTo>
                  <a:pt x="236905" y="84886"/>
                </a:lnTo>
                <a:lnTo>
                  <a:pt x="236918" y="102031"/>
                </a:lnTo>
                <a:lnTo>
                  <a:pt x="236918" y="46418"/>
                </a:lnTo>
                <a:lnTo>
                  <a:pt x="228600" y="41275"/>
                </a:lnTo>
                <a:lnTo>
                  <a:pt x="208495" y="37807"/>
                </a:lnTo>
                <a:lnTo>
                  <a:pt x="188417" y="41275"/>
                </a:lnTo>
                <a:lnTo>
                  <a:pt x="172707" y="50965"/>
                </a:lnTo>
                <a:lnTo>
                  <a:pt x="162509" y="65862"/>
                </a:lnTo>
                <a:lnTo>
                  <a:pt x="158953" y="84886"/>
                </a:lnTo>
                <a:lnTo>
                  <a:pt x="158965" y="102031"/>
                </a:lnTo>
                <a:lnTo>
                  <a:pt x="162585" y="120980"/>
                </a:lnTo>
                <a:lnTo>
                  <a:pt x="172783" y="135864"/>
                </a:lnTo>
                <a:lnTo>
                  <a:pt x="188442" y="145567"/>
                </a:lnTo>
                <a:lnTo>
                  <a:pt x="208495" y="149021"/>
                </a:lnTo>
                <a:lnTo>
                  <a:pt x="228600" y="145567"/>
                </a:lnTo>
                <a:lnTo>
                  <a:pt x="244284" y="135864"/>
                </a:lnTo>
                <a:lnTo>
                  <a:pt x="247459" y="131229"/>
                </a:lnTo>
                <a:lnTo>
                  <a:pt x="254482" y="120980"/>
                </a:lnTo>
                <a:lnTo>
                  <a:pt x="258102" y="102031"/>
                </a:lnTo>
                <a:lnTo>
                  <a:pt x="258127" y="84886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22" name="bg object 22"/>
          <p:cNvSpPr/>
          <p:nvPr/>
        </p:nvSpPr>
        <p:spPr>
          <a:xfrm>
            <a:off x="754557" y="4854600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3929" y="42481"/>
                </a:moveTo>
                <a:lnTo>
                  <a:pt x="48044" y="36372"/>
                </a:lnTo>
                <a:lnTo>
                  <a:pt x="28003" y="39776"/>
                </a:lnTo>
                <a:lnTo>
                  <a:pt x="12890" y="49555"/>
                </a:lnTo>
                <a:lnTo>
                  <a:pt x="3327" y="64985"/>
                </a:lnTo>
                <a:lnTo>
                  <a:pt x="0" y="85369"/>
                </a:lnTo>
                <a:lnTo>
                  <a:pt x="0" y="97231"/>
                </a:lnTo>
                <a:lnTo>
                  <a:pt x="3327" y="117665"/>
                </a:lnTo>
                <a:lnTo>
                  <a:pt x="12890" y="133184"/>
                </a:lnTo>
                <a:lnTo>
                  <a:pt x="28003" y="143052"/>
                </a:lnTo>
                <a:lnTo>
                  <a:pt x="48044" y="146507"/>
                </a:lnTo>
                <a:lnTo>
                  <a:pt x="53936" y="146507"/>
                </a:lnTo>
                <a:lnTo>
                  <a:pt x="56286" y="146227"/>
                </a:lnTo>
                <a:lnTo>
                  <a:pt x="56286" y="128079"/>
                </a:lnTo>
                <a:lnTo>
                  <a:pt x="55346" y="128079"/>
                </a:lnTo>
                <a:lnTo>
                  <a:pt x="48602" y="128270"/>
                </a:lnTo>
                <a:lnTo>
                  <a:pt x="48044" y="128270"/>
                </a:lnTo>
                <a:lnTo>
                  <a:pt x="36995" y="126034"/>
                </a:lnTo>
                <a:lnTo>
                  <a:pt x="28473" y="119722"/>
                </a:lnTo>
                <a:lnTo>
                  <a:pt x="22999" y="109931"/>
                </a:lnTo>
                <a:lnTo>
                  <a:pt x="21069" y="97231"/>
                </a:lnTo>
                <a:lnTo>
                  <a:pt x="21069" y="85369"/>
                </a:lnTo>
                <a:lnTo>
                  <a:pt x="23025" y="72669"/>
                </a:lnTo>
                <a:lnTo>
                  <a:pt x="28511" y="62865"/>
                </a:lnTo>
                <a:lnTo>
                  <a:pt x="37033" y="56565"/>
                </a:lnTo>
                <a:lnTo>
                  <a:pt x="48044" y="54330"/>
                </a:lnTo>
                <a:lnTo>
                  <a:pt x="55245" y="54330"/>
                </a:lnTo>
                <a:lnTo>
                  <a:pt x="66306" y="54902"/>
                </a:lnTo>
                <a:lnTo>
                  <a:pt x="70142" y="55740"/>
                </a:lnTo>
                <a:lnTo>
                  <a:pt x="71272" y="55930"/>
                </a:lnTo>
                <a:lnTo>
                  <a:pt x="71272" y="146507"/>
                </a:lnTo>
                <a:lnTo>
                  <a:pt x="93840" y="146507"/>
                </a:lnTo>
                <a:lnTo>
                  <a:pt x="93840" y="45021"/>
                </a:lnTo>
                <a:lnTo>
                  <a:pt x="93929" y="43141"/>
                </a:lnTo>
                <a:lnTo>
                  <a:pt x="93929" y="42481"/>
                </a:lnTo>
                <a:close/>
              </a:path>
              <a:path w="138430" h="147320">
                <a:moveTo>
                  <a:pt x="138239" y="0"/>
                </a:moveTo>
                <a:lnTo>
                  <a:pt x="115925" y="0"/>
                </a:lnTo>
                <a:lnTo>
                  <a:pt x="115925" y="146913"/>
                </a:lnTo>
                <a:lnTo>
                  <a:pt x="138239" y="146913"/>
                </a:lnTo>
                <a:lnTo>
                  <a:pt x="138239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23" name="bg object 23"/>
          <p:cNvSpPr/>
          <p:nvPr/>
        </p:nvSpPr>
        <p:spPr>
          <a:xfrm>
            <a:off x="287279" y="4854599"/>
            <a:ext cx="100330" cy="146685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27" y="146540"/>
                </a:moveTo>
                <a:lnTo>
                  <a:pt x="0" y="146540"/>
                </a:lnTo>
                <a:lnTo>
                  <a:pt x="0" y="0"/>
                </a:lnTo>
                <a:lnTo>
                  <a:pt x="39639" y="0"/>
                </a:lnTo>
                <a:lnTo>
                  <a:pt x="63995" y="2424"/>
                </a:lnTo>
                <a:lnTo>
                  <a:pt x="82956" y="10228"/>
                </a:lnTo>
                <a:lnTo>
                  <a:pt x="95275" y="24205"/>
                </a:lnTo>
                <a:lnTo>
                  <a:pt x="99704" y="45149"/>
                </a:lnTo>
                <a:lnTo>
                  <a:pt x="99704" y="47028"/>
                </a:lnTo>
                <a:lnTo>
                  <a:pt x="67288" y="88679"/>
                </a:lnTo>
                <a:lnTo>
                  <a:pt x="41044" y="91047"/>
                </a:lnTo>
                <a:lnTo>
                  <a:pt x="38703" y="90954"/>
                </a:lnTo>
                <a:lnTo>
                  <a:pt x="38703" y="71202"/>
                </a:lnTo>
                <a:lnTo>
                  <a:pt x="45260" y="71202"/>
                </a:lnTo>
                <a:lnTo>
                  <a:pt x="59305" y="69444"/>
                </a:lnTo>
                <a:lnTo>
                  <a:pt x="68641" y="64476"/>
                </a:lnTo>
                <a:lnTo>
                  <a:pt x="73829" y="56758"/>
                </a:lnTo>
                <a:lnTo>
                  <a:pt x="75434" y="46749"/>
                </a:lnTo>
                <a:lnTo>
                  <a:pt x="75434" y="44958"/>
                </a:lnTo>
                <a:lnTo>
                  <a:pt x="45167" y="20598"/>
                </a:lnTo>
                <a:lnTo>
                  <a:pt x="42545" y="20504"/>
                </a:lnTo>
                <a:lnTo>
                  <a:pt x="40107" y="20411"/>
                </a:lnTo>
                <a:lnTo>
                  <a:pt x="23427" y="20411"/>
                </a:lnTo>
                <a:lnTo>
                  <a:pt x="23427" y="14654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24" name="bg object 24"/>
          <p:cNvSpPr/>
          <p:nvPr/>
        </p:nvSpPr>
        <p:spPr>
          <a:xfrm>
            <a:off x="681120" y="4869003"/>
            <a:ext cx="59690" cy="132715"/>
          </a:xfrm>
          <a:custGeom>
            <a:avLst/>
            <a:gdLst/>
            <a:ahLst/>
            <a:cxnLst/>
            <a:rect l="l" t="t" r="r" b="b"/>
            <a:pathLst>
              <a:path w="59690" h="132714">
                <a:moveTo>
                  <a:pt x="59416" y="132111"/>
                </a:moveTo>
                <a:lnTo>
                  <a:pt x="30643" y="132111"/>
                </a:lnTo>
                <a:lnTo>
                  <a:pt x="16908" y="130471"/>
                </a:lnTo>
                <a:lnTo>
                  <a:pt x="7369" y="125420"/>
                </a:lnTo>
                <a:lnTo>
                  <a:pt x="1805" y="116766"/>
                </a:lnTo>
                <a:lnTo>
                  <a:pt x="0" y="104314"/>
                </a:lnTo>
                <a:lnTo>
                  <a:pt x="0" y="3014"/>
                </a:lnTo>
                <a:lnTo>
                  <a:pt x="22795" y="0"/>
                </a:lnTo>
                <a:lnTo>
                  <a:pt x="22795" y="23460"/>
                </a:lnTo>
                <a:lnTo>
                  <a:pt x="59416" y="23460"/>
                </a:lnTo>
                <a:lnTo>
                  <a:pt x="59416" y="40988"/>
                </a:lnTo>
                <a:lnTo>
                  <a:pt x="22795" y="40988"/>
                </a:lnTo>
                <a:lnTo>
                  <a:pt x="22795" y="114205"/>
                </a:lnTo>
                <a:lnTo>
                  <a:pt x="29054" y="114583"/>
                </a:lnTo>
                <a:lnTo>
                  <a:pt x="59416" y="114583"/>
                </a:lnTo>
                <a:lnTo>
                  <a:pt x="59416" y="13211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25" name="bg object 25"/>
          <p:cNvSpPr/>
          <p:nvPr/>
        </p:nvSpPr>
        <p:spPr>
          <a:xfrm>
            <a:off x="903599" y="4982400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570" y="18717"/>
                </a:moveTo>
                <a:lnTo>
                  <a:pt x="4148" y="18717"/>
                </a:lnTo>
                <a:lnTo>
                  <a:pt x="0" y="14455"/>
                </a:lnTo>
                <a:lnTo>
                  <a:pt x="0" y="4169"/>
                </a:lnTo>
                <a:lnTo>
                  <a:pt x="4148" y="0"/>
                </a:lnTo>
                <a:lnTo>
                  <a:pt x="14570" y="0"/>
                </a:lnTo>
                <a:lnTo>
                  <a:pt x="15769" y="1204"/>
                </a:lnTo>
                <a:lnTo>
                  <a:pt x="4978" y="1204"/>
                </a:lnTo>
                <a:lnTo>
                  <a:pt x="1385" y="4819"/>
                </a:lnTo>
                <a:lnTo>
                  <a:pt x="1385" y="13621"/>
                </a:lnTo>
                <a:lnTo>
                  <a:pt x="4978" y="17236"/>
                </a:lnTo>
                <a:lnTo>
                  <a:pt x="16011" y="17236"/>
                </a:lnTo>
                <a:lnTo>
                  <a:pt x="14570" y="18717"/>
                </a:lnTo>
                <a:close/>
              </a:path>
              <a:path w="19050" h="19050">
                <a:moveTo>
                  <a:pt x="16011" y="17236"/>
                </a:moveTo>
                <a:lnTo>
                  <a:pt x="13740" y="17236"/>
                </a:lnTo>
                <a:lnTo>
                  <a:pt x="17242" y="13621"/>
                </a:lnTo>
                <a:lnTo>
                  <a:pt x="17155" y="4819"/>
                </a:lnTo>
                <a:lnTo>
                  <a:pt x="13740" y="1204"/>
                </a:lnTo>
                <a:lnTo>
                  <a:pt x="15769" y="1204"/>
                </a:lnTo>
                <a:lnTo>
                  <a:pt x="18718" y="4169"/>
                </a:lnTo>
                <a:lnTo>
                  <a:pt x="18718" y="14455"/>
                </a:lnTo>
                <a:lnTo>
                  <a:pt x="16011" y="17236"/>
                </a:lnTo>
                <a:close/>
              </a:path>
              <a:path w="19050" h="19050">
                <a:moveTo>
                  <a:pt x="7376" y="14176"/>
                </a:moveTo>
                <a:lnTo>
                  <a:pt x="6272" y="14176"/>
                </a:lnTo>
                <a:lnTo>
                  <a:pt x="6272" y="4169"/>
                </a:lnTo>
                <a:lnTo>
                  <a:pt x="11620" y="4169"/>
                </a:lnTo>
                <a:lnTo>
                  <a:pt x="12693" y="5095"/>
                </a:lnTo>
                <a:lnTo>
                  <a:pt x="7193" y="5095"/>
                </a:lnTo>
                <a:lnTo>
                  <a:pt x="7193" y="9452"/>
                </a:lnTo>
                <a:lnTo>
                  <a:pt x="12077" y="9452"/>
                </a:lnTo>
                <a:lnTo>
                  <a:pt x="10881" y="10006"/>
                </a:lnTo>
                <a:lnTo>
                  <a:pt x="11054" y="10286"/>
                </a:lnTo>
                <a:lnTo>
                  <a:pt x="9774" y="10286"/>
                </a:lnTo>
                <a:lnTo>
                  <a:pt x="7376" y="10377"/>
                </a:lnTo>
                <a:lnTo>
                  <a:pt x="7376" y="14176"/>
                </a:lnTo>
                <a:close/>
              </a:path>
              <a:path w="19050" h="19050">
                <a:moveTo>
                  <a:pt x="12077" y="9452"/>
                </a:moveTo>
                <a:lnTo>
                  <a:pt x="10881" y="9452"/>
                </a:lnTo>
                <a:lnTo>
                  <a:pt x="11803" y="8618"/>
                </a:lnTo>
                <a:lnTo>
                  <a:pt x="11803" y="5837"/>
                </a:lnTo>
                <a:lnTo>
                  <a:pt x="10881" y="5095"/>
                </a:lnTo>
                <a:lnTo>
                  <a:pt x="12693" y="5095"/>
                </a:lnTo>
                <a:lnTo>
                  <a:pt x="12910" y="5282"/>
                </a:lnTo>
                <a:lnTo>
                  <a:pt x="12910" y="8618"/>
                </a:lnTo>
                <a:lnTo>
                  <a:pt x="12077" y="9452"/>
                </a:lnTo>
                <a:close/>
              </a:path>
              <a:path w="19050" h="19050">
                <a:moveTo>
                  <a:pt x="13462" y="14176"/>
                </a:moveTo>
                <a:lnTo>
                  <a:pt x="12263" y="14176"/>
                </a:lnTo>
                <a:lnTo>
                  <a:pt x="9774" y="10286"/>
                </a:lnTo>
                <a:lnTo>
                  <a:pt x="11054" y="10286"/>
                </a:lnTo>
                <a:lnTo>
                  <a:pt x="13462" y="14176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chemeClr val="tx1"/>
                </a:solidFill>
                <a:latin typeface="思源黑体" panose="020B0400000000000000" charset="-122"/>
                <a:cs typeface="思源黑体" panose="020B0400000000000000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4D4D4D"/>
                </a:solidFill>
                <a:latin typeface="思源黑体" panose="020B0400000000000000" charset="-122"/>
                <a:cs typeface="思源黑体" panose="020B0400000000000000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思源黑体" panose="020B0400000000000000" charset="-122"/>
                <a:cs typeface="思源黑体" panose="020B0400000000000000" charset="-122"/>
              </a:defRPr>
            </a:lvl1pPr>
          </a:lstStyle>
          <a:p>
            <a:pPr marL="38100">
              <a:lnSpc>
                <a:spcPts val="155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05752" y="4856086"/>
            <a:ext cx="258445" cy="149860"/>
          </a:xfrm>
          <a:custGeom>
            <a:avLst/>
            <a:gdLst/>
            <a:ahLst/>
            <a:cxnLst/>
            <a:rect l="l" t="t" r="r" b="b"/>
            <a:pathLst>
              <a:path w="258445" h="149860">
                <a:moveTo>
                  <a:pt x="22529" y="0"/>
                </a:moveTo>
                <a:lnTo>
                  <a:pt x="0" y="0"/>
                </a:lnTo>
                <a:lnTo>
                  <a:pt x="0" y="21932"/>
                </a:lnTo>
                <a:lnTo>
                  <a:pt x="22529" y="21932"/>
                </a:lnTo>
                <a:lnTo>
                  <a:pt x="22529" y="0"/>
                </a:lnTo>
                <a:close/>
              </a:path>
              <a:path w="258445" h="149860">
                <a:moveTo>
                  <a:pt x="22618" y="38036"/>
                </a:moveTo>
                <a:lnTo>
                  <a:pt x="0" y="38036"/>
                </a:lnTo>
                <a:lnTo>
                  <a:pt x="0" y="146812"/>
                </a:lnTo>
                <a:lnTo>
                  <a:pt x="22618" y="146812"/>
                </a:lnTo>
                <a:lnTo>
                  <a:pt x="22618" y="38036"/>
                </a:lnTo>
                <a:close/>
              </a:path>
              <a:path w="258445" h="149860">
                <a:moveTo>
                  <a:pt x="152958" y="37947"/>
                </a:moveTo>
                <a:lnTo>
                  <a:pt x="131279" y="37947"/>
                </a:lnTo>
                <a:lnTo>
                  <a:pt x="103784" y="125247"/>
                </a:lnTo>
                <a:lnTo>
                  <a:pt x="102755" y="129019"/>
                </a:lnTo>
                <a:lnTo>
                  <a:pt x="102006" y="131267"/>
                </a:lnTo>
                <a:lnTo>
                  <a:pt x="95338" y="131267"/>
                </a:lnTo>
                <a:lnTo>
                  <a:pt x="94589" y="129019"/>
                </a:lnTo>
                <a:lnTo>
                  <a:pt x="93459" y="125247"/>
                </a:lnTo>
                <a:lnTo>
                  <a:pt x="66344" y="37947"/>
                </a:lnTo>
                <a:lnTo>
                  <a:pt x="39230" y="37947"/>
                </a:lnTo>
                <a:lnTo>
                  <a:pt x="39230" y="53962"/>
                </a:lnTo>
                <a:lnTo>
                  <a:pt x="49733" y="53962"/>
                </a:lnTo>
                <a:lnTo>
                  <a:pt x="75920" y="132029"/>
                </a:lnTo>
                <a:lnTo>
                  <a:pt x="79565" y="139763"/>
                </a:lnTo>
                <a:lnTo>
                  <a:pt x="84455" y="145135"/>
                </a:lnTo>
                <a:lnTo>
                  <a:pt x="90754" y="148247"/>
                </a:lnTo>
                <a:lnTo>
                  <a:pt x="98628" y="149263"/>
                </a:lnTo>
                <a:lnTo>
                  <a:pt x="104724" y="148729"/>
                </a:lnTo>
                <a:lnTo>
                  <a:pt x="110959" y="146405"/>
                </a:lnTo>
                <a:lnTo>
                  <a:pt x="116738" y="141198"/>
                </a:lnTo>
                <a:lnTo>
                  <a:pt x="121526" y="132029"/>
                </a:lnTo>
                <a:lnTo>
                  <a:pt x="152958" y="37947"/>
                </a:lnTo>
                <a:close/>
              </a:path>
              <a:path w="258445" h="149860">
                <a:moveTo>
                  <a:pt x="258241" y="85039"/>
                </a:moveTo>
                <a:lnTo>
                  <a:pt x="254609" y="66001"/>
                </a:lnTo>
                <a:lnTo>
                  <a:pt x="247713" y="55930"/>
                </a:lnTo>
                <a:lnTo>
                  <a:pt x="244398" y="51104"/>
                </a:lnTo>
                <a:lnTo>
                  <a:pt x="237032" y="46558"/>
                </a:lnTo>
                <a:lnTo>
                  <a:pt x="237032" y="102171"/>
                </a:lnTo>
                <a:lnTo>
                  <a:pt x="235064" y="113449"/>
                </a:lnTo>
                <a:lnTo>
                  <a:pt x="229400" y="122745"/>
                </a:lnTo>
                <a:lnTo>
                  <a:pt x="220446" y="129044"/>
                </a:lnTo>
                <a:lnTo>
                  <a:pt x="208610" y="131368"/>
                </a:lnTo>
                <a:lnTo>
                  <a:pt x="196583" y="129044"/>
                </a:lnTo>
                <a:lnTo>
                  <a:pt x="187693" y="122745"/>
                </a:lnTo>
                <a:lnTo>
                  <a:pt x="182194" y="113449"/>
                </a:lnTo>
                <a:lnTo>
                  <a:pt x="180352" y="102171"/>
                </a:lnTo>
                <a:lnTo>
                  <a:pt x="180378" y="85039"/>
                </a:lnTo>
                <a:lnTo>
                  <a:pt x="182168" y="73850"/>
                </a:lnTo>
                <a:lnTo>
                  <a:pt x="187553" y="64566"/>
                </a:lnTo>
                <a:lnTo>
                  <a:pt x="196392" y="58254"/>
                </a:lnTo>
                <a:lnTo>
                  <a:pt x="208610" y="55930"/>
                </a:lnTo>
                <a:lnTo>
                  <a:pt x="220484" y="58254"/>
                </a:lnTo>
                <a:lnTo>
                  <a:pt x="229438" y="64566"/>
                </a:lnTo>
                <a:lnTo>
                  <a:pt x="235077" y="73850"/>
                </a:lnTo>
                <a:lnTo>
                  <a:pt x="237020" y="85039"/>
                </a:lnTo>
                <a:lnTo>
                  <a:pt x="237032" y="102171"/>
                </a:lnTo>
                <a:lnTo>
                  <a:pt x="237032" y="46558"/>
                </a:lnTo>
                <a:lnTo>
                  <a:pt x="228714" y="41414"/>
                </a:lnTo>
                <a:lnTo>
                  <a:pt x="208610" y="37947"/>
                </a:lnTo>
                <a:lnTo>
                  <a:pt x="188518" y="41414"/>
                </a:lnTo>
                <a:lnTo>
                  <a:pt x="172821" y="51104"/>
                </a:lnTo>
                <a:lnTo>
                  <a:pt x="162610" y="66001"/>
                </a:lnTo>
                <a:lnTo>
                  <a:pt x="159054" y="85039"/>
                </a:lnTo>
                <a:lnTo>
                  <a:pt x="159067" y="102171"/>
                </a:lnTo>
                <a:lnTo>
                  <a:pt x="162699" y="121119"/>
                </a:lnTo>
                <a:lnTo>
                  <a:pt x="172885" y="136004"/>
                </a:lnTo>
                <a:lnTo>
                  <a:pt x="188544" y="145707"/>
                </a:lnTo>
                <a:lnTo>
                  <a:pt x="208610" y="149161"/>
                </a:lnTo>
                <a:lnTo>
                  <a:pt x="228714" y="145707"/>
                </a:lnTo>
                <a:lnTo>
                  <a:pt x="244398" y="136004"/>
                </a:lnTo>
                <a:lnTo>
                  <a:pt x="247586" y="131368"/>
                </a:lnTo>
                <a:lnTo>
                  <a:pt x="254609" y="121119"/>
                </a:lnTo>
                <a:lnTo>
                  <a:pt x="258229" y="102171"/>
                </a:lnTo>
                <a:lnTo>
                  <a:pt x="258241" y="8503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7" name="bg object 17"/>
          <p:cNvSpPr/>
          <p:nvPr/>
        </p:nvSpPr>
        <p:spPr>
          <a:xfrm>
            <a:off x="754545" y="4856086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4119" y="42557"/>
                </a:moveTo>
                <a:lnTo>
                  <a:pt x="48145" y="36436"/>
                </a:lnTo>
                <a:lnTo>
                  <a:pt x="28067" y="39852"/>
                </a:lnTo>
                <a:lnTo>
                  <a:pt x="12915" y="49631"/>
                </a:lnTo>
                <a:lnTo>
                  <a:pt x="3340" y="65087"/>
                </a:lnTo>
                <a:lnTo>
                  <a:pt x="0" y="85509"/>
                </a:lnTo>
                <a:lnTo>
                  <a:pt x="0" y="97370"/>
                </a:lnTo>
                <a:lnTo>
                  <a:pt x="3340" y="117830"/>
                </a:lnTo>
                <a:lnTo>
                  <a:pt x="12915" y="133388"/>
                </a:lnTo>
                <a:lnTo>
                  <a:pt x="28067" y="143256"/>
                </a:lnTo>
                <a:lnTo>
                  <a:pt x="48145" y="146723"/>
                </a:lnTo>
                <a:lnTo>
                  <a:pt x="54051" y="146723"/>
                </a:lnTo>
                <a:lnTo>
                  <a:pt x="56400" y="146443"/>
                </a:lnTo>
                <a:lnTo>
                  <a:pt x="56400" y="128257"/>
                </a:lnTo>
                <a:lnTo>
                  <a:pt x="55460" y="128257"/>
                </a:lnTo>
                <a:lnTo>
                  <a:pt x="48704" y="128447"/>
                </a:lnTo>
                <a:lnTo>
                  <a:pt x="48145" y="128447"/>
                </a:lnTo>
                <a:lnTo>
                  <a:pt x="37071" y="126212"/>
                </a:lnTo>
                <a:lnTo>
                  <a:pt x="28536" y="119900"/>
                </a:lnTo>
                <a:lnTo>
                  <a:pt x="23063" y="110096"/>
                </a:lnTo>
                <a:lnTo>
                  <a:pt x="21120" y="97370"/>
                </a:lnTo>
                <a:lnTo>
                  <a:pt x="21120" y="85509"/>
                </a:lnTo>
                <a:lnTo>
                  <a:pt x="23075" y="72783"/>
                </a:lnTo>
                <a:lnTo>
                  <a:pt x="28575" y="62979"/>
                </a:lnTo>
                <a:lnTo>
                  <a:pt x="37109" y="56667"/>
                </a:lnTo>
                <a:lnTo>
                  <a:pt x="48145" y="54432"/>
                </a:lnTo>
                <a:lnTo>
                  <a:pt x="55372" y="54432"/>
                </a:lnTo>
                <a:lnTo>
                  <a:pt x="66446" y="54991"/>
                </a:lnTo>
                <a:lnTo>
                  <a:pt x="70294" y="55841"/>
                </a:lnTo>
                <a:lnTo>
                  <a:pt x="71412" y="56032"/>
                </a:lnTo>
                <a:lnTo>
                  <a:pt x="71412" y="146723"/>
                </a:lnTo>
                <a:lnTo>
                  <a:pt x="94030" y="146723"/>
                </a:lnTo>
                <a:lnTo>
                  <a:pt x="94030" y="45097"/>
                </a:lnTo>
                <a:lnTo>
                  <a:pt x="94119" y="43218"/>
                </a:lnTo>
                <a:lnTo>
                  <a:pt x="94119" y="42557"/>
                </a:lnTo>
                <a:close/>
              </a:path>
              <a:path w="138430" h="147320">
                <a:moveTo>
                  <a:pt x="138417" y="0"/>
                </a:moveTo>
                <a:lnTo>
                  <a:pt x="115798" y="0"/>
                </a:lnTo>
                <a:lnTo>
                  <a:pt x="115798" y="146812"/>
                </a:lnTo>
                <a:lnTo>
                  <a:pt x="138417" y="146812"/>
                </a:lnTo>
                <a:lnTo>
                  <a:pt x="138417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8" name="bg object 18"/>
          <p:cNvSpPr/>
          <p:nvPr/>
        </p:nvSpPr>
        <p:spPr>
          <a:xfrm>
            <a:off x="287338" y="4856074"/>
            <a:ext cx="100330" cy="147320"/>
          </a:xfrm>
          <a:custGeom>
            <a:avLst/>
            <a:gdLst/>
            <a:ahLst/>
            <a:cxnLst/>
            <a:rect l="l" t="t" r="r" b="b"/>
            <a:pathLst>
              <a:path w="100329" h="147320">
                <a:moveTo>
                  <a:pt x="23459" y="146724"/>
                </a:moveTo>
                <a:lnTo>
                  <a:pt x="0" y="146724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41"/>
                </a:lnTo>
                <a:lnTo>
                  <a:pt x="95405" y="24235"/>
                </a:lnTo>
                <a:lnTo>
                  <a:pt x="99841" y="45205"/>
                </a:lnTo>
                <a:lnTo>
                  <a:pt x="99841" y="47087"/>
                </a:lnTo>
                <a:lnTo>
                  <a:pt x="67381" y="88790"/>
                </a:lnTo>
                <a:lnTo>
                  <a:pt x="41100" y="91161"/>
                </a:lnTo>
                <a:lnTo>
                  <a:pt x="38756" y="91068"/>
                </a:lnTo>
                <a:lnTo>
                  <a:pt x="38756" y="71292"/>
                </a:lnTo>
                <a:lnTo>
                  <a:pt x="45322" y="71292"/>
                </a:lnTo>
                <a:lnTo>
                  <a:pt x="59386" y="69531"/>
                </a:lnTo>
                <a:lnTo>
                  <a:pt x="68735" y="64557"/>
                </a:lnTo>
                <a:lnTo>
                  <a:pt x="73931" y="56829"/>
                </a:lnTo>
                <a:lnTo>
                  <a:pt x="75537" y="46807"/>
                </a:lnTo>
                <a:lnTo>
                  <a:pt x="75537" y="45015"/>
                </a:lnTo>
                <a:lnTo>
                  <a:pt x="45229" y="20623"/>
                </a:lnTo>
                <a:lnTo>
                  <a:pt x="42603" y="20530"/>
                </a:lnTo>
                <a:lnTo>
                  <a:pt x="40163" y="20437"/>
                </a:lnTo>
                <a:lnTo>
                  <a:pt x="23459" y="20437"/>
                </a:lnTo>
                <a:lnTo>
                  <a:pt x="23459" y="146724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9" name="bg object 19"/>
          <p:cNvSpPr/>
          <p:nvPr/>
        </p:nvSpPr>
        <p:spPr>
          <a:xfrm>
            <a:off x="681266" y="4870579"/>
            <a:ext cx="59690" cy="132080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2032"/>
                </a:moveTo>
                <a:lnTo>
                  <a:pt x="30780" y="132032"/>
                </a:lnTo>
                <a:lnTo>
                  <a:pt x="16984" y="130393"/>
                </a:lnTo>
                <a:lnTo>
                  <a:pt x="7402" y="125345"/>
                </a:lnTo>
                <a:lnTo>
                  <a:pt x="1813" y="116696"/>
                </a:lnTo>
                <a:lnTo>
                  <a:pt x="0" y="104251"/>
                </a:lnTo>
                <a:lnTo>
                  <a:pt x="0" y="3012"/>
                </a:lnTo>
                <a:lnTo>
                  <a:pt x="22897" y="0"/>
                </a:lnTo>
                <a:lnTo>
                  <a:pt x="22897" y="23446"/>
                </a:lnTo>
                <a:lnTo>
                  <a:pt x="59682" y="23446"/>
                </a:lnTo>
                <a:lnTo>
                  <a:pt x="59682" y="40963"/>
                </a:lnTo>
                <a:lnTo>
                  <a:pt x="22897" y="40963"/>
                </a:lnTo>
                <a:lnTo>
                  <a:pt x="22897" y="114137"/>
                </a:lnTo>
                <a:lnTo>
                  <a:pt x="29184" y="114514"/>
                </a:lnTo>
                <a:lnTo>
                  <a:pt x="59682" y="114514"/>
                </a:lnTo>
                <a:lnTo>
                  <a:pt x="59682" y="13203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20" name="bg object 20"/>
          <p:cNvSpPr/>
          <p:nvPr/>
        </p:nvSpPr>
        <p:spPr>
          <a:xfrm>
            <a:off x="903286" y="4983869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22"/>
                </a:moveTo>
                <a:lnTo>
                  <a:pt x="4222" y="19022"/>
                </a:lnTo>
                <a:lnTo>
                  <a:pt x="0" y="14691"/>
                </a:lnTo>
                <a:lnTo>
                  <a:pt x="0" y="4237"/>
                </a:lnTo>
                <a:lnTo>
                  <a:pt x="4222" y="0"/>
                </a:lnTo>
                <a:lnTo>
                  <a:pt x="14828" y="0"/>
                </a:lnTo>
                <a:lnTo>
                  <a:pt x="16049" y="1224"/>
                </a:lnTo>
                <a:lnTo>
                  <a:pt x="5066" y="1224"/>
                </a:lnTo>
                <a:lnTo>
                  <a:pt x="1410" y="4898"/>
                </a:lnTo>
                <a:lnTo>
                  <a:pt x="1410" y="13844"/>
                </a:lnTo>
                <a:lnTo>
                  <a:pt x="5066" y="17517"/>
                </a:lnTo>
                <a:lnTo>
                  <a:pt x="16295" y="17517"/>
                </a:lnTo>
                <a:lnTo>
                  <a:pt x="14828" y="19022"/>
                </a:lnTo>
                <a:close/>
              </a:path>
              <a:path w="19050" h="19050">
                <a:moveTo>
                  <a:pt x="16295" y="17517"/>
                </a:moveTo>
                <a:lnTo>
                  <a:pt x="13984" y="17517"/>
                </a:lnTo>
                <a:lnTo>
                  <a:pt x="17548" y="13844"/>
                </a:lnTo>
                <a:lnTo>
                  <a:pt x="17459" y="4898"/>
                </a:lnTo>
                <a:lnTo>
                  <a:pt x="13984" y="1224"/>
                </a:lnTo>
                <a:lnTo>
                  <a:pt x="16049" y="1224"/>
                </a:lnTo>
                <a:lnTo>
                  <a:pt x="19051" y="4237"/>
                </a:lnTo>
                <a:lnTo>
                  <a:pt x="19051" y="14691"/>
                </a:lnTo>
                <a:lnTo>
                  <a:pt x="16295" y="17517"/>
                </a:lnTo>
                <a:close/>
              </a:path>
              <a:path w="19050" h="19050">
                <a:moveTo>
                  <a:pt x="7507" y="14407"/>
                </a:moveTo>
                <a:lnTo>
                  <a:pt x="6384" y="14407"/>
                </a:lnTo>
                <a:lnTo>
                  <a:pt x="6384" y="4237"/>
                </a:lnTo>
                <a:lnTo>
                  <a:pt x="11826" y="4237"/>
                </a:lnTo>
                <a:lnTo>
                  <a:pt x="12919" y="5178"/>
                </a:lnTo>
                <a:lnTo>
                  <a:pt x="7321" y="5178"/>
                </a:lnTo>
                <a:lnTo>
                  <a:pt x="7321" y="9606"/>
                </a:lnTo>
                <a:lnTo>
                  <a:pt x="12291" y="9606"/>
                </a:lnTo>
                <a:lnTo>
                  <a:pt x="11075" y="10170"/>
                </a:lnTo>
                <a:lnTo>
                  <a:pt x="11250" y="10453"/>
                </a:lnTo>
                <a:lnTo>
                  <a:pt x="9947" y="10453"/>
                </a:lnTo>
                <a:lnTo>
                  <a:pt x="7507" y="10547"/>
                </a:lnTo>
                <a:lnTo>
                  <a:pt x="7507" y="14407"/>
                </a:lnTo>
                <a:close/>
              </a:path>
              <a:path w="19050" h="19050">
                <a:moveTo>
                  <a:pt x="12291" y="9606"/>
                </a:moveTo>
                <a:lnTo>
                  <a:pt x="11075" y="9606"/>
                </a:lnTo>
                <a:lnTo>
                  <a:pt x="12012" y="8758"/>
                </a:lnTo>
                <a:lnTo>
                  <a:pt x="12012" y="5932"/>
                </a:lnTo>
                <a:lnTo>
                  <a:pt x="11075" y="5178"/>
                </a:lnTo>
                <a:lnTo>
                  <a:pt x="12919" y="5178"/>
                </a:lnTo>
                <a:lnTo>
                  <a:pt x="13139" y="5368"/>
                </a:lnTo>
                <a:lnTo>
                  <a:pt x="13139" y="8758"/>
                </a:lnTo>
                <a:lnTo>
                  <a:pt x="12291" y="9606"/>
                </a:lnTo>
                <a:close/>
              </a:path>
              <a:path w="19050" h="19050">
                <a:moveTo>
                  <a:pt x="13701" y="14407"/>
                </a:moveTo>
                <a:lnTo>
                  <a:pt x="12481" y="14407"/>
                </a:lnTo>
                <a:lnTo>
                  <a:pt x="9947" y="10453"/>
                </a:lnTo>
                <a:lnTo>
                  <a:pt x="11250" y="10453"/>
                </a:lnTo>
                <a:lnTo>
                  <a:pt x="13701" y="14407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chemeClr val="tx1"/>
                </a:solidFill>
                <a:latin typeface="思源黑体" panose="020B0400000000000000" charset="-122"/>
                <a:cs typeface="思源黑体" panose="020B0400000000000000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思源黑体" panose="020B0400000000000000" charset="-122"/>
                <a:cs typeface="思源黑体" panose="020B0400000000000000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思源黑体" panose="020B0400000000000000" charset="-122"/>
                <a:cs typeface="思源黑体" panose="020B0400000000000000" charset="-122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思源黑体" panose="020B0400000000000000" charset="-122"/>
                <a:cs typeface="思源黑体" panose="020B0400000000000000" charset="-122"/>
              </a:defRPr>
            </a:lvl1pPr>
          </a:lstStyle>
          <a:p>
            <a:pPr marL="38100">
              <a:lnSpc>
                <a:spcPts val="155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chemeClr val="tx1"/>
                </a:solidFill>
                <a:latin typeface="思源黑体" panose="020B0400000000000000" charset="-122"/>
                <a:cs typeface="思源黑体" panose="020B0400000000000000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思源黑体" panose="020B0400000000000000" charset="-122"/>
                <a:cs typeface="思源黑体" panose="020B0400000000000000" charset="-122"/>
              </a:defRPr>
            </a:lvl1pPr>
          </a:lstStyle>
          <a:p>
            <a:pPr marL="38100">
              <a:lnSpc>
                <a:spcPts val="155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3065780" cy="5144135"/>
          </a:xfrm>
          <a:custGeom>
            <a:avLst/>
            <a:gdLst/>
            <a:ahLst/>
            <a:cxnLst/>
            <a:rect l="l" t="t" r="r" b="b"/>
            <a:pathLst>
              <a:path w="3065780" h="5144135">
                <a:moveTo>
                  <a:pt x="3065400" y="5143679"/>
                </a:moveTo>
                <a:lnTo>
                  <a:pt x="0" y="5143679"/>
                </a:lnTo>
                <a:lnTo>
                  <a:pt x="0" y="0"/>
                </a:lnTo>
                <a:lnTo>
                  <a:pt x="3065400" y="0"/>
                </a:lnTo>
                <a:lnTo>
                  <a:pt x="3065400" y="5143679"/>
                </a:lnTo>
                <a:close/>
              </a:path>
            </a:pathLst>
          </a:custGeom>
          <a:solidFill>
            <a:srgbClr val="1AB9A5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7" name="bg object 17"/>
          <p:cNvSpPr/>
          <p:nvPr/>
        </p:nvSpPr>
        <p:spPr>
          <a:xfrm>
            <a:off x="287274" y="4854600"/>
            <a:ext cx="635635" cy="149225"/>
          </a:xfrm>
          <a:custGeom>
            <a:avLst/>
            <a:gdLst/>
            <a:ahLst/>
            <a:cxnLst/>
            <a:rect l="l" t="t" r="r" b="b"/>
            <a:pathLst>
              <a:path w="635635" h="149225">
                <a:moveTo>
                  <a:pt x="99720" y="45148"/>
                </a:moveTo>
                <a:lnTo>
                  <a:pt x="95288" y="24206"/>
                </a:lnTo>
                <a:lnTo>
                  <a:pt x="82969" y="10236"/>
                </a:lnTo>
                <a:lnTo>
                  <a:pt x="64008" y="2425"/>
                </a:lnTo>
                <a:lnTo>
                  <a:pt x="39649" y="0"/>
                </a:lnTo>
                <a:lnTo>
                  <a:pt x="0" y="0"/>
                </a:lnTo>
                <a:lnTo>
                  <a:pt x="0" y="146519"/>
                </a:lnTo>
                <a:lnTo>
                  <a:pt x="23431" y="146519"/>
                </a:lnTo>
                <a:lnTo>
                  <a:pt x="23431" y="20408"/>
                </a:lnTo>
                <a:lnTo>
                  <a:pt x="40119" y="20408"/>
                </a:lnTo>
                <a:lnTo>
                  <a:pt x="42545" y="20510"/>
                </a:lnTo>
                <a:lnTo>
                  <a:pt x="45173" y="20599"/>
                </a:lnTo>
                <a:lnTo>
                  <a:pt x="58483" y="22326"/>
                </a:lnTo>
                <a:lnTo>
                  <a:pt x="67932" y="26962"/>
                </a:lnTo>
                <a:lnTo>
                  <a:pt x="73571" y="34505"/>
                </a:lnTo>
                <a:lnTo>
                  <a:pt x="75450" y="44958"/>
                </a:lnTo>
                <a:lnTo>
                  <a:pt x="75450" y="46748"/>
                </a:lnTo>
                <a:lnTo>
                  <a:pt x="73837" y="56756"/>
                </a:lnTo>
                <a:lnTo>
                  <a:pt x="68656" y="64477"/>
                </a:lnTo>
                <a:lnTo>
                  <a:pt x="59309" y="69443"/>
                </a:lnTo>
                <a:lnTo>
                  <a:pt x="45262" y="71196"/>
                </a:lnTo>
                <a:lnTo>
                  <a:pt x="38709" y="71196"/>
                </a:lnTo>
                <a:lnTo>
                  <a:pt x="38709" y="90944"/>
                </a:lnTo>
                <a:lnTo>
                  <a:pt x="41046" y="91046"/>
                </a:lnTo>
                <a:lnTo>
                  <a:pt x="43116" y="91135"/>
                </a:lnTo>
                <a:lnTo>
                  <a:pt x="45364" y="91135"/>
                </a:lnTo>
                <a:lnTo>
                  <a:pt x="67297" y="88671"/>
                </a:lnTo>
                <a:lnTo>
                  <a:pt x="84493" y="80899"/>
                </a:lnTo>
                <a:lnTo>
                  <a:pt x="95707" y="67208"/>
                </a:lnTo>
                <a:lnTo>
                  <a:pt x="99720" y="47028"/>
                </a:lnTo>
                <a:lnTo>
                  <a:pt x="99720" y="45148"/>
                </a:lnTo>
                <a:close/>
              </a:path>
              <a:path w="635635" h="149225">
                <a:moveTo>
                  <a:pt x="140677" y="0"/>
                </a:moveTo>
                <a:lnTo>
                  <a:pt x="118440" y="0"/>
                </a:lnTo>
                <a:lnTo>
                  <a:pt x="118440" y="21958"/>
                </a:lnTo>
                <a:lnTo>
                  <a:pt x="140677" y="21958"/>
                </a:lnTo>
                <a:lnTo>
                  <a:pt x="140677" y="0"/>
                </a:lnTo>
                <a:close/>
              </a:path>
              <a:path w="635635" h="149225">
                <a:moveTo>
                  <a:pt x="140766" y="38074"/>
                </a:moveTo>
                <a:lnTo>
                  <a:pt x="118440" y="38074"/>
                </a:lnTo>
                <a:lnTo>
                  <a:pt x="118440" y="146888"/>
                </a:lnTo>
                <a:lnTo>
                  <a:pt x="140766" y="146888"/>
                </a:lnTo>
                <a:lnTo>
                  <a:pt x="140766" y="38074"/>
                </a:lnTo>
                <a:close/>
              </a:path>
              <a:path w="635635" h="149225">
                <a:moveTo>
                  <a:pt x="271437" y="37807"/>
                </a:moveTo>
                <a:lnTo>
                  <a:pt x="249758" y="37807"/>
                </a:lnTo>
                <a:lnTo>
                  <a:pt x="222250" y="125044"/>
                </a:lnTo>
                <a:lnTo>
                  <a:pt x="221221" y="128816"/>
                </a:lnTo>
                <a:lnTo>
                  <a:pt x="220472" y="131064"/>
                </a:lnTo>
                <a:lnTo>
                  <a:pt x="213804" y="131064"/>
                </a:lnTo>
                <a:lnTo>
                  <a:pt x="213055" y="128816"/>
                </a:lnTo>
                <a:lnTo>
                  <a:pt x="211937" y="125044"/>
                </a:lnTo>
                <a:lnTo>
                  <a:pt x="184810" y="37807"/>
                </a:lnTo>
                <a:lnTo>
                  <a:pt x="157683" y="37807"/>
                </a:lnTo>
                <a:lnTo>
                  <a:pt x="157683" y="53809"/>
                </a:lnTo>
                <a:lnTo>
                  <a:pt x="168186" y="53809"/>
                </a:lnTo>
                <a:lnTo>
                  <a:pt x="194386" y="131826"/>
                </a:lnTo>
                <a:lnTo>
                  <a:pt x="198031" y="139560"/>
                </a:lnTo>
                <a:lnTo>
                  <a:pt x="202920" y="144919"/>
                </a:lnTo>
                <a:lnTo>
                  <a:pt x="209219" y="148031"/>
                </a:lnTo>
                <a:lnTo>
                  <a:pt x="217093" y="149047"/>
                </a:lnTo>
                <a:lnTo>
                  <a:pt x="223189" y="148513"/>
                </a:lnTo>
                <a:lnTo>
                  <a:pt x="229425" y="146189"/>
                </a:lnTo>
                <a:lnTo>
                  <a:pt x="235216" y="140982"/>
                </a:lnTo>
                <a:lnTo>
                  <a:pt x="239991" y="131826"/>
                </a:lnTo>
                <a:lnTo>
                  <a:pt x="271437" y="37807"/>
                </a:lnTo>
                <a:close/>
              </a:path>
              <a:path w="635635" h="149225">
                <a:moveTo>
                  <a:pt x="376567" y="84899"/>
                </a:moveTo>
                <a:lnTo>
                  <a:pt x="372922" y="65862"/>
                </a:lnTo>
                <a:lnTo>
                  <a:pt x="366026" y="55791"/>
                </a:lnTo>
                <a:lnTo>
                  <a:pt x="362724" y="50965"/>
                </a:lnTo>
                <a:lnTo>
                  <a:pt x="355358" y="46418"/>
                </a:lnTo>
                <a:lnTo>
                  <a:pt x="355358" y="102044"/>
                </a:lnTo>
                <a:lnTo>
                  <a:pt x="353390" y="113322"/>
                </a:lnTo>
                <a:lnTo>
                  <a:pt x="347726" y="122618"/>
                </a:lnTo>
                <a:lnTo>
                  <a:pt x="338772" y="128917"/>
                </a:lnTo>
                <a:lnTo>
                  <a:pt x="326936" y="131241"/>
                </a:lnTo>
                <a:lnTo>
                  <a:pt x="314909" y="128917"/>
                </a:lnTo>
                <a:lnTo>
                  <a:pt x="306019" y="122618"/>
                </a:lnTo>
                <a:lnTo>
                  <a:pt x="300532" y="113322"/>
                </a:lnTo>
                <a:lnTo>
                  <a:pt x="298691" y="102044"/>
                </a:lnTo>
                <a:lnTo>
                  <a:pt x="298704" y="84899"/>
                </a:lnTo>
                <a:lnTo>
                  <a:pt x="300507" y="73723"/>
                </a:lnTo>
                <a:lnTo>
                  <a:pt x="305879" y="64427"/>
                </a:lnTo>
                <a:lnTo>
                  <a:pt x="314718" y="58115"/>
                </a:lnTo>
                <a:lnTo>
                  <a:pt x="326936" y="55791"/>
                </a:lnTo>
                <a:lnTo>
                  <a:pt x="338810" y="58115"/>
                </a:lnTo>
                <a:lnTo>
                  <a:pt x="347764" y="64427"/>
                </a:lnTo>
                <a:lnTo>
                  <a:pt x="353402" y="73723"/>
                </a:lnTo>
                <a:lnTo>
                  <a:pt x="355346" y="84899"/>
                </a:lnTo>
                <a:lnTo>
                  <a:pt x="355358" y="102044"/>
                </a:lnTo>
                <a:lnTo>
                  <a:pt x="355358" y="46418"/>
                </a:lnTo>
                <a:lnTo>
                  <a:pt x="347040" y="41275"/>
                </a:lnTo>
                <a:lnTo>
                  <a:pt x="326936" y="37807"/>
                </a:lnTo>
                <a:lnTo>
                  <a:pt x="306857" y="41275"/>
                </a:lnTo>
                <a:lnTo>
                  <a:pt x="291147" y="50965"/>
                </a:lnTo>
                <a:lnTo>
                  <a:pt x="280949" y="65862"/>
                </a:lnTo>
                <a:lnTo>
                  <a:pt x="277393" y="84899"/>
                </a:lnTo>
                <a:lnTo>
                  <a:pt x="277406" y="102044"/>
                </a:lnTo>
                <a:lnTo>
                  <a:pt x="281025" y="120992"/>
                </a:lnTo>
                <a:lnTo>
                  <a:pt x="291223" y="135877"/>
                </a:lnTo>
                <a:lnTo>
                  <a:pt x="306882" y="145580"/>
                </a:lnTo>
                <a:lnTo>
                  <a:pt x="326936" y="149047"/>
                </a:lnTo>
                <a:lnTo>
                  <a:pt x="347040" y="145580"/>
                </a:lnTo>
                <a:lnTo>
                  <a:pt x="362724" y="135877"/>
                </a:lnTo>
                <a:lnTo>
                  <a:pt x="365899" y="131241"/>
                </a:lnTo>
                <a:lnTo>
                  <a:pt x="372922" y="120992"/>
                </a:lnTo>
                <a:lnTo>
                  <a:pt x="376542" y="102044"/>
                </a:lnTo>
                <a:lnTo>
                  <a:pt x="376567" y="84899"/>
                </a:lnTo>
                <a:close/>
              </a:path>
              <a:path w="635635" h="149225">
                <a:moveTo>
                  <a:pt x="453237" y="37871"/>
                </a:moveTo>
                <a:lnTo>
                  <a:pt x="416623" y="37871"/>
                </a:lnTo>
                <a:lnTo>
                  <a:pt x="416623" y="14414"/>
                </a:lnTo>
                <a:lnTo>
                  <a:pt x="393839" y="17424"/>
                </a:lnTo>
                <a:lnTo>
                  <a:pt x="393839" y="118732"/>
                </a:lnTo>
                <a:lnTo>
                  <a:pt x="395643" y="131178"/>
                </a:lnTo>
                <a:lnTo>
                  <a:pt x="401205" y="139839"/>
                </a:lnTo>
                <a:lnTo>
                  <a:pt x="410743" y="144894"/>
                </a:lnTo>
                <a:lnTo>
                  <a:pt x="424472" y="146532"/>
                </a:lnTo>
                <a:lnTo>
                  <a:pt x="453237" y="146532"/>
                </a:lnTo>
                <a:lnTo>
                  <a:pt x="453237" y="129006"/>
                </a:lnTo>
                <a:lnTo>
                  <a:pt x="422884" y="129006"/>
                </a:lnTo>
                <a:lnTo>
                  <a:pt x="416623" y="128625"/>
                </a:lnTo>
                <a:lnTo>
                  <a:pt x="416623" y="55397"/>
                </a:lnTo>
                <a:lnTo>
                  <a:pt x="453237" y="55397"/>
                </a:lnTo>
                <a:lnTo>
                  <a:pt x="453237" y="37871"/>
                </a:lnTo>
                <a:close/>
              </a:path>
              <a:path w="635635" h="149225">
                <a:moveTo>
                  <a:pt x="561238" y="42481"/>
                </a:moveTo>
                <a:lnTo>
                  <a:pt x="515340" y="36372"/>
                </a:lnTo>
                <a:lnTo>
                  <a:pt x="495300" y="39776"/>
                </a:lnTo>
                <a:lnTo>
                  <a:pt x="480174" y="49555"/>
                </a:lnTo>
                <a:lnTo>
                  <a:pt x="470611" y="64985"/>
                </a:lnTo>
                <a:lnTo>
                  <a:pt x="467283" y="85382"/>
                </a:lnTo>
                <a:lnTo>
                  <a:pt x="467283" y="97231"/>
                </a:lnTo>
                <a:lnTo>
                  <a:pt x="470611" y="117678"/>
                </a:lnTo>
                <a:lnTo>
                  <a:pt x="480174" y="133210"/>
                </a:lnTo>
                <a:lnTo>
                  <a:pt x="495300" y="143078"/>
                </a:lnTo>
                <a:lnTo>
                  <a:pt x="515340" y="146532"/>
                </a:lnTo>
                <a:lnTo>
                  <a:pt x="521233" y="146532"/>
                </a:lnTo>
                <a:lnTo>
                  <a:pt x="523582" y="146253"/>
                </a:lnTo>
                <a:lnTo>
                  <a:pt x="523582" y="128092"/>
                </a:lnTo>
                <a:lnTo>
                  <a:pt x="522643" y="128092"/>
                </a:lnTo>
                <a:lnTo>
                  <a:pt x="515899" y="128282"/>
                </a:lnTo>
                <a:lnTo>
                  <a:pt x="515340" y="128282"/>
                </a:lnTo>
                <a:lnTo>
                  <a:pt x="504278" y="126047"/>
                </a:lnTo>
                <a:lnTo>
                  <a:pt x="495769" y="119748"/>
                </a:lnTo>
                <a:lnTo>
                  <a:pt x="490296" y="109943"/>
                </a:lnTo>
                <a:lnTo>
                  <a:pt x="488365" y="97231"/>
                </a:lnTo>
                <a:lnTo>
                  <a:pt x="488365" y="85382"/>
                </a:lnTo>
                <a:lnTo>
                  <a:pt x="490308" y="72669"/>
                </a:lnTo>
                <a:lnTo>
                  <a:pt x="495808" y="62877"/>
                </a:lnTo>
                <a:lnTo>
                  <a:pt x="504329" y="56565"/>
                </a:lnTo>
                <a:lnTo>
                  <a:pt x="515340" y="54343"/>
                </a:lnTo>
                <a:lnTo>
                  <a:pt x="522554" y="54343"/>
                </a:lnTo>
                <a:lnTo>
                  <a:pt x="533603" y="54902"/>
                </a:lnTo>
                <a:lnTo>
                  <a:pt x="537451" y="55753"/>
                </a:lnTo>
                <a:lnTo>
                  <a:pt x="538568" y="55930"/>
                </a:lnTo>
                <a:lnTo>
                  <a:pt x="538568" y="146532"/>
                </a:lnTo>
                <a:lnTo>
                  <a:pt x="561149" y="146532"/>
                </a:lnTo>
                <a:lnTo>
                  <a:pt x="561149" y="45021"/>
                </a:lnTo>
                <a:lnTo>
                  <a:pt x="561238" y="43141"/>
                </a:lnTo>
                <a:lnTo>
                  <a:pt x="561238" y="42481"/>
                </a:lnTo>
                <a:close/>
              </a:path>
              <a:path w="635635" h="149225">
                <a:moveTo>
                  <a:pt x="605523" y="0"/>
                </a:moveTo>
                <a:lnTo>
                  <a:pt x="583209" y="0"/>
                </a:lnTo>
                <a:lnTo>
                  <a:pt x="583209" y="146888"/>
                </a:lnTo>
                <a:lnTo>
                  <a:pt x="605523" y="146888"/>
                </a:lnTo>
                <a:lnTo>
                  <a:pt x="605523" y="0"/>
                </a:lnTo>
                <a:close/>
              </a:path>
              <a:path w="635635" h="149225">
                <a:moveTo>
                  <a:pt x="629780" y="141986"/>
                </a:moveTo>
                <a:lnTo>
                  <a:pt x="627380" y="138099"/>
                </a:lnTo>
                <a:lnTo>
                  <a:pt x="627202" y="137820"/>
                </a:lnTo>
                <a:lnTo>
                  <a:pt x="628307" y="137350"/>
                </a:lnTo>
                <a:lnTo>
                  <a:pt x="629234" y="136423"/>
                </a:lnTo>
                <a:lnTo>
                  <a:pt x="629234" y="133083"/>
                </a:lnTo>
                <a:lnTo>
                  <a:pt x="629018" y="132905"/>
                </a:lnTo>
                <a:lnTo>
                  <a:pt x="628129" y="132143"/>
                </a:lnTo>
                <a:lnTo>
                  <a:pt x="628129" y="133642"/>
                </a:lnTo>
                <a:lnTo>
                  <a:pt x="628129" y="136423"/>
                </a:lnTo>
                <a:lnTo>
                  <a:pt x="627202" y="137261"/>
                </a:lnTo>
                <a:lnTo>
                  <a:pt x="623519" y="137261"/>
                </a:lnTo>
                <a:lnTo>
                  <a:pt x="623519" y="132905"/>
                </a:lnTo>
                <a:lnTo>
                  <a:pt x="627202" y="132905"/>
                </a:lnTo>
                <a:lnTo>
                  <a:pt x="628129" y="133642"/>
                </a:lnTo>
                <a:lnTo>
                  <a:pt x="628129" y="132143"/>
                </a:lnTo>
                <a:lnTo>
                  <a:pt x="627938" y="131978"/>
                </a:lnTo>
                <a:lnTo>
                  <a:pt x="622592" y="131978"/>
                </a:lnTo>
                <a:lnTo>
                  <a:pt x="622592" y="141986"/>
                </a:lnTo>
                <a:lnTo>
                  <a:pt x="623697" y="141986"/>
                </a:lnTo>
                <a:lnTo>
                  <a:pt x="623697" y="138188"/>
                </a:lnTo>
                <a:lnTo>
                  <a:pt x="626097" y="138099"/>
                </a:lnTo>
                <a:lnTo>
                  <a:pt x="628586" y="141986"/>
                </a:lnTo>
                <a:lnTo>
                  <a:pt x="629780" y="141986"/>
                </a:lnTo>
                <a:close/>
              </a:path>
              <a:path w="635635" h="149225">
                <a:moveTo>
                  <a:pt x="635038" y="131978"/>
                </a:moveTo>
                <a:lnTo>
                  <a:pt x="633564" y="130492"/>
                </a:lnTo>
                <a:lnTo>
                  <a:pt x="633564" y="141427"/>
                </a:lnTo>
                <a:lnTo>
                  <a:pt x="630059" y="145046"/>
                </a:lnTo>
                <a:lnTo>
                  <a:pt x="621296" y="145046"/>
                </a:lnTo>
                <a:lnTo>
                  <a:pt x="617702" y="141427"/>
                </a:lnTo>
                <a:lnTo>
                  <a:pt x="617702" y="132626"/>
                </a:lnTo>
                <a:lnTo>
                  <a:pt x="621296" y="129006"/>
                </a:lnTo>
                <a:lnTo>
                  <a:pt x="630059" y="129006"/>
                </a:lnTo>
                <a:lnTo>
                  <a:pt x="633476" y="132626"/>
                </a:lnTo>
                <a:lnTo>
                  <a:pt x="633564" y="141427"/>
                </a:lnTo>
                <a:lnTo>
                  <a:pt x="633564" y="130492"/>
                </a:lnTo>
                <a:lnTo>
                  <a:pt x="632091" y="129006"/>
                </a:lnTo>
                <a:lnTo>
                  <a:pt x="630885" y="127800"/>
                </a:lnTo>
                <a:lnTo>
                  <a:pt x="620471" y="127800"/>
                </a:lnTo>
                <a:lnTo>
                  <a:pt x="616318" y="131978"/>
                </a:lnTo>
                <a:lnTo>
                  <a:pt x="616318" y="142265"/>
                </a:lnTo>
                <a:lnTo>
                  <a:pt x="620471" y="146519"/>
                </a:lnTo>
                <a:lnTo>
                  <a:pt x="630885" y="146519"/>
                </a:lnTo>
                <a:lnTo>
                  <a:pt x="632333" y="145046"/>
                </a:lnTo>
                <a:lnTo>
                  <a:pt x="635038" y="142265"/>
                </a:lnTo>
                <a:lnTo>
                  <a:pt x="635038" y="1319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8" name="bg object 18"/>
          <p:cNvSpPr/>
          <p:nvPr/>
        </p:nvSpPr>
        <p:spPr>
          <a:xfrm>
            <a:off x="294839" y="2131199"/>
            <a:ext cx="526415" cy="1270"/>
          </a:xfrm>
          <a:custGeom>
            <a:avLst/>
            <a:gdLst/>
            <a:ahLst/>
            <a:cxnLst/>
            <a:rect l="l" t="t" r="r" b="b"/>
            <a:pathLst>
              <a:path w="526415" h="1269">
                <a:moveTo>
                  <a:pt x="526320" y="1079"/>
                </a:moveTo>
                <a:lnTo>
                  <a:pt x="0" y="0"/>
                </a:lnTo>
              </a:path>
            </a:pathLst>
          </a:custGeom>
          <a:ln w="28424">
            <a:solidFill>
              <a:srgbClr val="00253E"/>
            </a:solidFill>
          </a:ln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思源黑体" panose="020B0400000000000000" charset="-122"/>
                <a:cs typeface="思源黑体" panose="020B0400000000000000" charset="-122"/>
              </a:defRPr>
            </a:lvl1pPr>
          </a:lstStyle>
          <a:p>
            <a:pPr marL="38100">
              <a:lnSpc>
                <a:spcPts val="155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83455"/>
            <a:ext cx="2103120" cy="276999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08960" y="4783455"/>
            <a:ext cx="2926080" cy="27699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98073" y="4833365"/>
            <a:ext cx="260350" cy="20005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350996" y="351130"/>
            <a:ext cx="4532948" cy="415498"/>
          </a:xfrm>
        </p:spPr>
        <p:txBody>
          <a:bodyPr anchor="ctr" anchorCtr="0"/>
          <a:lstStyle>
            <a:lvl1pPr>
              <a:defRPr sz="2700" b="1">
                <a:latin typeface="Source Han Sans SC Bold" panose="020B0400000000000000" charset="-122"/>
                <a:ea typeface="Source Han Sans SC Bold" panose="020B04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350996" y="1091089"/>
            <a:ext cx="4248150" cy="1974643"/>
          </a:xfrm>
        </p:spPr>
        <p:txBody>
          <a:bodyPr/>
          <a:lstStyle>
            <a:lvl1pPr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n"/>
              <a:defRPr/>
            </a:lvl1pPr>
            <a:lvl2pPr>
              <a:lnSpc>
                <a:spcPct val="150000"/>
              </a:lnSpc>
              <a:buClr>
                <a:srgbClr val="1AB9A5"/>
              </a:buClr>
              <a:buFont typeface="Wingdings" panose="05000000000000000000" charset="0"/>
              <a:buChar char="¨"/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zh-CN" altLang="en-US"/>
              <a:t> 单击此处编辑母版文本样式</a:t>
            </a:r>
            <a:endParaRPr lang="zh-CN" altLang="en-US"/>
          </a:p>
          <a:p>
            <a:pPr lvl="1"/>
            <a:r>
              <a:rPr lang="zh-CN" altLang="en-US"/>
              <a:t> 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50996" y="793909"/>
            <a:ext cx="4860000" cy="540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83455"/>
            <a:ext cx="2103120" cy="276999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08960" y="4783455"/>
            <a:ext cx="2926080" cy="27699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98073" y="4833365"/>
            <a:ext cx="260350" cy="20005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350520" y="344939"/>
            <a:ext cx="7886700" cy="415498"/>
          </a:xfrm>
        </p:spPr>
        <p:txBody>
          <a:bodyPr anchor="ctr" anchorCtr="0"/>
          <a:lstStyle>
            <a:lvl1pPr>
              <a:defRPr sz="2700" b="1">
                <a:latin typeface="Source Han Sans SC Bold" panose="020B0400000000000000" charset="-122"/>
                <a:ea typeface="Source Han Sans SC Bold" panose="020B04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50997" y="787718"/>
            <a:ext cx="8164354" cy="540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12" name="object 12"/>
          <p:cNvSpPr/>
          <p:nvPr userDrawn="1"/>
        </p:nvSpPr>
        <p:spPr>
          <a:xfrm>
            <a:off x="785337" y="0"/>
            <a:ext cx="8358664" cy="51449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/>
          <p:nvPr userDrawn="1"/>
        </p:nvSpPr>
        <p:spPr>
          <a:xfrm>
            <a:off x="0" y="-17621"/>
            <a:ext cx="9144000" cy="51625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85813" y="703421"/>
            <a:ext cx="7973854" cy="1790700"/>
          </a:xfrm>
        </p:spPr>
        <p:txBody>
          <a:bodyPr anchor="b" anchorCtr="0"/>
          <a:lstStyle>
            <a:lvl1pPr algn="l">
              <a:defRPr sz="5400" b="1">
                <a:latin typeface="Source Han Sans SC Bold" panose="020B0400000000000000" charset="-122"/>
                <a:ea typeface="Source Han Sans SC Bold" panose="020B04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785336" y="2665095"/>
            <a:ext cx="1586865" cy="54000"/>
          </a:xfrm>
          <a:prstGeom prst="rect">
            <a:avLst/>
          </a:prstGeom>
          <a:solidFill>
            <a:srgbClr val="F4D6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3720465" cy="51435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9088" y="1084421"/>
            <a:ext cx="3082290" cy="1034415"/>
          </a:xfrm>
        </p:spPr>
        <p:txBody>
          <a:bodyPr anchor="b" anchorCtr="0"/>
          <a:lstStyle>
            <a:lvl1pPr>
              <a:defRPr sz="3600" b="1">
                <a:solidFill>
                  <a:srgbClr val="00253E"/>
                </a:solidFill>
                <a:latin typeface="Source Han Sans SC Bold" panose="020B0400000000000000" charset="-122"/>
                <a:ea typeface="Source Han Sans SC Bold" panose="020B04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312421" y="2228850"/>
            <a:ext cx="1099661" cy="67628"/>
          </a:xfrm>
          <a:prstGeom prst="rect">
            <a:avLst/>
          </a:prstGeom>
          <a:solidFill>
            <a:srgbClr val="002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4050507" y="678656"/>
            <a:ext cx="4827746" cy="3921919"/>
          </a:xfrm>
        </p:spPr>
        <p:txBody>
          <a:bodyPr/>
          <a:lstStyle>
            <a:lvl1pPr>
              <a:lnSpc>
                <a:spcPct val="150000"/>
              </a:lnSpc>
              <a:buClr>
                <a:srgbClr val="000000"/>
              </a:buClr>
              <a:buFont typeface="Wingdings" panose="05000000000000000000" charset="0"/>
              <a:buChar char=""/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zh-CN" altLang="en-US"/>
              <a:t> 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05714" y="4854600"/>
            <a:ext cx="258445" cy="149225"/>
          </a:xfrm>
          <a:custGeom>
            <a:avLst/>
            <a:gdLst/>
            <a:ahLst/>
            <a:cxnLst/>
            <a:rect l="l" t="t" r="r" b="b"/>
            <a:pathLst>
              <a:path w="258445" h="149225">
                <a:moveTo>
                  <a:pt x="22225" y="0"/>
                </a:moveTo>
                <a:lnTo>
                  <a:pt x="0" y="0"/>
                </a:lnTo>
                <a:lnTo>
                  <a:pt x="0" y="21958"/>
                </a:lnTo>
                <a:lnTo>
                  <a:pt x="22225" y="21958"/>
                </a:lnTo>
                <a:lnTo>
                  <a:pt x="22225" y="0"/>
                </a:lnTo>
                <a:close/>
              </a:path>
              <a:path w="258445" h="149225">
                <a:moveTo>
                  <a:pt x="22326" y="38074"/>
                </a:moveTo>
                <a:lnTo>
                  <a:pt x="0" y="38074"/>
                </a:lnTo>
                <a:lnTo>
                  <a:pt x="0" y="146913"/>
                </a:lnTo>
                <a:lnTo>
                  <a:pt x="22326" y="146913"/>
                </a:lnTo>
                <a:lnTo>
                  <a:pt x="22326" y="38074"/>
                </a:lnTo>
                <a:close/>
              </a:path>
              <a:path w="258445" h="149225">
                <a:moveTo>
                  <a:pt x="153022" y="37807"/>
                </a:moveTo>
                <a:lnTo>
                  <a:pt x="131343" y="37807"/>
                </a:lnTo>
                <a:lnTo>
                  <a:pt x="103835" y="125056"/>
                </a:lnTo>
                <a:lnTo>
                  <a:pt x="102793" y="128816"/>
                </a:lnTo>
                <a:lnTo>
                  <a:pt x="102044" y="131076"/>
                </a:lnTo>
                <a:lnTo>
                  <a:pt x="95377" y="131076"/>
                </a:lnTo>
                <a:lnTo>
                  <a:pt x="94627" y="128816"/>
                </a:lnTo>
                <a:lnTo>
                  <a:pt x="93510" y="125056"/>
                </a:lnTo>
                <a:lnTo>
                  <a:pt x="66370" y="37807"/>
                </a:lnTo>
                <a:lnTo>
                  <a:pt x="39243" y="37807"/>
                </a:lnTo>
                <a:lnTo>
                  <a:pt x="39243" y="53809"/>
                </a:lnTo>
                <a:lnTo>
                  <a:pt x="49758" y="53809"/>
                </a:lnTo>
                <a:lnTo>
                  <a:pt x="75946" y="131826"/>
                </a:lnTo>
                <a:lnTo>
                  <a:pt x="79603" y="139560"/>
                </a:lnTo>
                <a:lnTo>
                  <a:pt x="84493" y="144919"/>
                </a:lnTo>
                <a:lnTo>
                  <a:pt x="90792" y="148043"/>
                </a:lnTo>
                <a:lnTo>
                  <a:pt x="98666" y="149047"/>
                </a:lnTo>
                <a:lnTo>
                  <a:pt x="104775" y="148513"/>
                </a:lnTo>
                <a:lnTo>
                  <a:pt x="110998" y="146189"/>
                </a:lnTo>
                <a:lnTo>
                  <a:pt x="116801" y="140995"/>
                </a:lnTo>
                <a:lnTo>
                  <a:pt x="121577" y="131826"/>
                </a:lnTo>
                <a:lnTo>
                  <a:pt x="153022" y="37807"/>
                </a:lnTo>
                <a:close/>
              </a:path>
              <a:path w="258445" h="149225">
                <a:moveTo>
                  <a:pt x="258127" y="84886"/>
                </a:moveTo>
                <a:lnTo>
                  <a:pt x="254482" y="65862"/>
                </a:lnTo>
                <a:lnTo>
                  <a:pt x="247586" y="55791"/>
                </a:lnTo>
                <a:lnTo>
                  <a:pt x="244284" y="50965"/>
                </a:lnTo>
                <a:lnTo>
                  <a:pt x="236918" y="46418"/>
                </a:lnTo>
                <a:lnTo>
                  <a:pt x="236918" y="102031"/>
                </a:lnTo>
                <a:lnTo>
                  <a:pt x="234950" y="113309"/>
                </a:lnTo>
                <a:lnTo>
                  <a:pt x="229285" y="122605"/>
                </a:lnTo>
                <a:lnTo>
                  <a:pt x="220332" y="128905"/>
                </a:lnTo>
                <a:lnTo>
                  <a:pt x="208495" y="131229"/>
                </a:lnTo>
                <a:lnTo>
                  <a:pt x="196469" y="128905"/>
                </a:lnTo>
                <a:lnTo>
                  <a:pt x="187579" y="122605"/>
                </a:lnTo>
                <a:lnTo>
                  <a:pt x="182092" y="113309"/>
                </a:lnTo>
                <a:lnTo>
                  <a:pt x="180251" y="102031"/>
                </a:lnTo>
                <a:lnTo>
                  <a:pt x="180263" y="84886"/>
                </a:lnTo>
                <a:lnTo>
                  <a:pt x="182067" y="73710"/>
                </a:lnTo>
                <a:lnTo>
                  <a:pt x="187439" y="64427"/>
                </a:lnTo>
                <a:lnTo>
                  <a:pt x="196278" y="58115"/>
                </a:lnTo>
                <a:lnTo>
                  <a:pt x="208495" y="55791"/>
                </a:lnTo>
                <a:lnTo>
                  <a:pt x="220370" y="58115"/>
                </a:lnTo>
                <a:lnTo>
                  <a:pt x="229323" y="64427"/>
                </a:lnTo>
                <a:lnTo>
                  <a:pt x="234962" y="73710"/>
                </a:lnTo>
                <a:lnTo>
                  <a:pt x="236905" y="84886"/>
                </a:lnTo>
                <a:lnTo>
                  <a:pt x="236918" y="102031"/>
                </a:lnTo>
                <a:lnTo>
                  <a:pt x="236918" y="46418"/>
                </a:lnTo>
                <a:lnTo>
                  <a:pt x="228600" y="41275"/>
                </a:lnTo>
                <a:lnTo>
                  <a:pt x="208495" y="37807"/>
                </a:lnTo>
                <a:lnTo>
                  <a:pt x="188417" y="41275"/>
                </a:lnTo>
                <a:lnTo>
                  <a:pt x="172707" y="50965"/>
                </a:lnTo>
                <a:lnTo>
                  <a:pt x="162509" y="65862"/>
                </a:lnTo>
                <a:lnTo>
                  <a:pt x="158953" y="84886"/>
                </a:lnTo>
                <a:lnTo>
                  <a:pt x="158965" y="102031"/>
                </a:lnTo>
                <a:lnTo>
                  <a:pt x="162585" y="120980"/>
                </a:lnTo>
                <a:lnTo>
                  <a:pt x="172783" y="135864"/>
                </a:lnTo>
                <a:lnTo>
                  <a:pt x="188442" y="145567"/>
                </a:lnTo>
                <a:lnTo>
                  <a:pt x="208495" y="149021"/>
                </a:lnTo>
                <a:lnTo>
                  <a:pt x="228600" y="145567"/>
                </a:lnTo>
                <a:lnTo>
                  <a:pt x="244284" y="135864"/>
                </a:lnTo>
                <a:lnTo>
                  <a:pt x="247459" y="131229"/>
                </a:lnTo>
                <a:lnTo>
                  <a:pt x="254482" y="120980"/>
                </a:lnTo>
                <a:lnTo>
                  <a:pt x="258102" y="102031"/>
                </a:lnTo>
                <a:lnTo>
                  <a:pt x="258127" y="84886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7" name="bg object 17"/>
          <p:cNvSpPr/>
          <p:nvPr/>
        </p:nvSpPr>
        <p:spPr>
          <a:xfrm>
            <a:off x="754557" y="4854600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3929" y="42481"/>
                </a:moveTo>
                <a:lnTo>
                  <a:pt x="48044" y="36372"/>
                </a:lnTo>
                <a:lnTo>
                  <a:pt x="28003" y="39776"/>
                </a:lnTo>
                <a:lnTo>
                  <a:pt x="12890" y="49555"/>
                </a:lnTo>
                <a:lnTo>
                  <a:pt x="3327" y="64985"/>
                </a:lnTo>
                <a:lnTo>
                  <a:pt x="0" y="85369"/>
                </a:lnTo>
                <a:lnTo>
                  <a:pt x="0" y="97231"/>
                </a:lnTo>
                <a:lnTo>
                  <a:pt x="3327" y="117665"/>
                </a:lnTo>
                <a:lnTo>
                  <a:pt x="12890" y="133184"/>
                </a:lnTo>
                <a:lnTo>
                  <a:pt x="28003" y="143052"/>
                </a:lnTo>
                <a:lnTo>
                  <a:pt x="48044" y="146507"/>
                </a:lnTo>
                <a:lnTo>
                  <a:pt x="53936" y="146507"/>
                </a:lnTo>
                <a:lnTo>
                  <a:pt x="56286" y="146227"/>
                </a:lnTo>
                <a:lnTo>
                  <a:pt x="56286" y="128079"/>
                </a:lnTo>
                <a:lnTo>
                  <a:pt x="55346" y="128079"/>
                </a:lnTo>
                <a:lnTo>
                  <a:pt x="48602" y="128270"/>
                </a:lnTo>
                <a:lnTo>
                  <a:pt x="48044" y="128270"/>
                </a:lnTo>
                <a:lnTo>
                  <a:pt x="36995" y="126034"/>
                </a:lnTo>
                <a:lnTo>
                  <a:pt x="28473" y="119722"/>
                </a:lnTo>
                <a:lnTo>
                  <a:pt x="22999" y="109931"/>
                </a:lnTo>
                <a:lnTo>
                  <a:pt x="21069" y="97231"/>
                </a:lnTo>
                <a:lnTo>
                  <a:pt x="21069" y="85369"/>
                </a:lnTo>
                <a:lnTo>
                  <a:pt x="23025" y="72669"/>
                </a:lnTo>
                <a:lnTo>
                  <a:pt x="28511" y="62865"/>
                </a:lnTo>
                <a:lnTo>
                  <a:pt x="37033" y="56565"/>
                </a:lnTo>
                <a:lnTo>
                  <a:pt x="48044" y="54330"/>
                </a:lnTo>
                <a:lnTo>
                  <a:pt x="55245" y="54330"/>
                </a:lnTo>
                <a:lnTo>
                  <a:pt x="66306" y="54902"/>
                </a:lnTo>
                <a:lnTo>
                  <a:pt x="70142" y="55740"/>
                </a:lnTo>
                <a:lnTo>
                  <a:pt x="71272" y="55930"/>
                </a:lnTo>
                <a:lnTo>
                  <a:pt x="71272" y="146507"/>
                </a:lnTo>
                <a:lnTo>
                  <a:pt x="93840" y="146507"/>
                </a:lnTo>
                <a:lnTo>
                  <a:pt x="93840" y="45021"/>
                </a:lnTo>
                <a:lnTo>
                  <a:pt x="93929" y="43141"/>
                </a:lnTo>
                <a:lnTo>
                  <a:pt x="93929" y="42481"/>
                </a:lnTo>
                <a:close/>
              </a:path>
              <a:path w="138430" h="147320">
                <a:moveTo>
                  <a:pt x="138239" y="0"/>
                </a:moveTo>
                <a:lnTo>
                  <a:pt x="115925" y="0"/>
                </a:lnTo>
                <a:lnTo>
                  <a:pt x="115925" y="146913"/>
                </a:lnTo>
                <a:lnTo>
                  <a:pt x="138239" y="146913"/>
                </a:lnTo>
                <a:lnTo>
                  <a:pt x="138239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8" name="bg object 18"/>
          <p:cNvSpPr/>
          <p:nvPr/>
        </p:nvSpPr>
        <p:spPr>
          <a:xfrm>
            <a:off x="287279" y="4854599"/>
            <a:ext cx="100330" cy="146685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27" y="146540"/>
                </a:moveTo>
                <a:lnTo>
                  <a:pt x="0" y="146540"/>
                </a:lnTo>
                <a:lnTo>
                  <a:pt x="0" y="0"/>
                </a:lnTo>
                <a:lnTo>
                  <a:pt x="39639" y="0"/>
                </a:lnTo>
                <a:lnTo>
                  <a:pt x="63995" y="2424"/>
                </a:lnTo>
                <a:lnTo>
                  <a:pt x="82956" y="10228"/>
                </a:lnTo>
                <a:lnTo>
                  <a:pt x="95275" y="24205"/>
                </a:lnTo>
                <a:lnTo>
                  <a:pt x="99704" y="45149"/>
                </a:lnTo>
                <a:lnTo>
                  <a:pt x="99704" y="47028"/>
                </a:lnTo>
                <a:lnTo>
                  <a:pt x="67288" y="88679"/>
                </a:lnTo>
                <a:lnTo>
                  <a:pt x="41044" y="91047"/>
                </a:lnTo>
                <a:lnTo>
                  <a:pt x="38703" y="90954"/>
                </a:lnTo>
                <a:lnTo>
                  <a:pt x="38703" y="71202"/>
                </a:lnTo>
                <a:lnTo>
                  <a:pt x="45260" y="71202"/>
                </a:lnTo>
                <a:lnTo>
                  <a:pt x="59305" y="69444"/>
                </a:lnTo>
                <a:lnTo>
                  <a:pt x="68641" y="64476"/>
                </a:lnTo>
                <a:lnTo>
                  <a:pt x="73829" y="56758"/>
                </a:lnTo>
                <a:lnTo>
                  <a:pt x="75434" y="46749"/>
                </a:lnTo>
                <a:lnTo>
                  <a:pt x="75434" y="44958"/>
                </a:lnTo>
                <a:lnTo>
                  <a:pt x="45167" y="20598"/>
                </a:lnTo>
                <a:lnTo>
                  <a:pt x="42545" y="20504"/>
                </a:lnTo>
                <a:lnTo>
                  <a:pt x="40107" y="20411"/>
                </a:lnTo>
                <a:lnTo>
                  <a:pt x="23427" y="20411"/>
                </a:lnTo>
                <a:lnTo>
                  <a:pt x="23427" y="14654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9" name="bg object 19"/>
          <p:cNvSpPr/>
          <p:nvPr/>
        </p:nvSpPr>
        <p:spPr>
          <a:xfrm>
            <a:off x="681120" y="4869003"/>
            <a:ext cx="59690" cy="132715"/>
          </a:xfrm>
          <a:custGeom>
            <a:avLst/>
            <a:gdLst/>
            <a:ahLst/>
            <a:cxnLst/>
            <a:rect l="l" t="t" r="r" b="b"/>
            <a:pathLst>
              <a:path w="59690" h="132714">
                <a:moveTo>
                  <a:pt x="59416" y="132111"/>
                </a:moveTo>
                <a:lnTo>
                  <a:pt x="30643" y="132111"/>
                </a:lnTo>
                <a:lnTo>
                  <a:pt x="16908" y="130471"/>
                </a:lnTo>
                <a:lnTo>
                  <a:pt x="7369" y="125420"/>
                </a:lnTo>
                <a:lnTo>
                  <a:pt x="1805" y="116766"/>
                </a:lnTo>
                <a:lnTo>
                  <a:pt x="0" y="104314"/>
                </a:lnTo>
                <a:lnTo>
                  <a:pt x="0" y="3014"/>
                </a:lnTo>
                <a:lnTo>
                  <a:pt x="22795" y="0"/>
                </a:lnTo>
                <a:lnTo>
                  <a:pt x="22795" y="23460"/>
                </a:lnTo>
                <a:lnTo>
                  <a:pt x="59416" y="23460"/>
                </a:lnTo>
                <a:lnTo>
                  <a:pt x="59416" y="40988"/>
                </a:lnTo>
                <a:lnTo>
                  <a:pt x="22795" y="40988"/>
                </a:lnTo>
                <a:lnTo>
                  <a:pt x="22795" y="114205"/>
                </a:lnTo>
                <a:lnTo>
                  <a:pt x="29054" y="114583"/>
                </a:lnTo>
                <a:lnTo>
                  <a:pt x="59416" y="114583"/>
                </a:lnTo>
                <a:lnTo>
                  <a:pt x="59416" y="13211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20" name="bg object 20"/>
          <p:cNvSpPr/>
          <p:nvPr/>
        </p:nvSpPr>
        <p:spPr>
          <a:xfrm>
            <a:off x="903599" y="4982400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570" y="18717"/>
                </a:moveTo>
                <a:lnTo>
                  <a:pt x="4148" y="18717"/>
                </a:lnTo>
                <a:lnTo>
                  <a:pt x="0" y="14455"/>
                </a:lnTo>
                <a:lnTo>
                  <a:pt x="0" y="4169"/>
                </a:lnTo>
                <a:lnTo>
                  <a:pt x="4148" y="0"/>
                </a:lnTo>
                <a:lnTo>
                  <a:pt x="14570" y="0"/>
                </a:lnTo>
                <a:lnTo>
                  <a:pt x="15769" y="1204"/>
                </a:lnTo>
                <a:lnTo>
                  <a:pt x="4978" y="1204"/>
                </a:lnTo>
                <a:lnTo>
                  <a:pt x="1385" y="4819"/>
                </a:lnTo>
                <a:lnTo>
                  <a:pt x="1385" y="13621"/>
                </a:lnTo>
                <a:lnTo>
                  <a:pt x="4978" y="17236"/>
                </a:lnTo>
                <a:lnTo>
                  <a:pt x="16011" y="17236"/>
                </a:lnTo>
                <a:lnTo>
                  <a:pt x="14570" y="18717"/>
                </a:lnTo>
                <a:close/>
              </a:path>
              <a:path w="19050" h="19050">
                <a:moveTo>
                  <a:pt x="16011" y="17236"/>
                </a:moveTo>
                <a:lnTo>
                  <a:pt x="13740" y="17236"/>
                </a:lnTo>
                <a:lnTo>
                  <a:pt x="17242" y="13621"/>
                </a:lnTo>
                <a:lnTo>
                  <a:pt x="17155" y="4819"/>
                </a:lnTo>
                <a:lnTo>
                  <a:pt x="13740" y="1204"/>
                </a:lnTo>
                <a:lnTo>
                  <a:pt x="15769" y="1204"/>
                </a:lnTo>
                <a:lnTo>
                  <a:pt x="18718" y="4169"/>
                </a:lnTo>
                <a:lnTo>
                  <a:pt x="18718" y="14455"/>
                </a:lnTo>
                <a:lnTo>
                  <a:pt x="16011" y="17236"/>
                </a:lnTo>
                <a:close/>
              </a:path>
              <a:path w="19050" h="19050">
                <a:moveTo>
                  <a:pt x="7376" y="14176"/>
                </a:moveTo>
                <a:lnTo>
                  <a:pt x="6272" y="14176"/>
                </a:lnTo>
                <a:lnTo>
                  <a:pt x="6272" y="4169"/>
                </a:lnTo>
                <a:lnTo>
                  <a:pt x="11620" y="4169"/>
                </a:lnTo>
                <a:lnTo>
                  <a:pt x="12693" y="5095"/>
                </a:lnTo>
                <a:lnTo>
                  <a:pt x="7193" y="5095"/>
                </a:lnTo>
                <a:lnTo>
                  <a:pt x="7193" y="9452"/>
                </a:lnTo>
                <a:lnTo>
                  <a:pt x="12077" y="9452"/>
                </a:lnTo>
                <a:lnTo>
                  <a:pt x="10881" y="10006"/>
                </a:lnTo>
                <a:lnTo>
                  <a:pt x="11054" y="10286"/>
                </a:lnTo>
                <a:lnTo>
                  <a:pt x="9774" y="10286"/>
                </a:lnTo>
                <a:lnTo>
                  <a:pt x="7376" y="10377"/>
                </a:lnTo>
                <a:lnTo>
                  <a:pt x="7376" y="14176"/>
                </a:lnTo>
                <a:close/>
              </a:path>
              <a:path w="19050" h="19050">
                <a:moveTo>
                  <a:pt x="12077" y="9452"/>
                </a:moveTo>
                <a:lnTo>
                  <a:pt x="10881" y="9452"/>
                </a:lnTo>
                <a:lnTo>
                  <a:pt x="11803" y="8618"/>
                </a:lnTo>
                <a:lnTo>
                  <a:pt x="11803" y="5837"/>
                </a:lnTo>
                <a:lnTo>
                  <a:pt x="10881" y="5095"/>
                </a:lnTo>
                <a:lnTo>
                  <a:pt x="12693" y="5095"/>
                </a:lnTo>
                <a:lnTo>
                  <a:pt x="12910" y="5282"/>
                </a:lnTo>
                <a:lnTo>
                  <a:pt x="12910" y="8618"/>
                </a:lnTo>
                <a:lnTo>
                  <a:pt x="12077" y="9452"/>
                </a:lnTo>
                <a:close/>
              </a:path>
              <a:path w="19050" h="19050">
                <a:moveTo>
                  <a:pt x="13462" y="14176"/>
                </a:moveTo>
                <a:lnTo>
                  <a:pt x="12263" y="14176"/>
                </a:lnTo>
                <a:lnTo>
                  <a:pt x="9774" y="10286"/>
                </a:lnTo>
                <a:lnTo>
                  <a:pt x="11054" y="10286"/>
                </a:lnTo>
                <a:lnTo>
                  <a:pt x="13462" y="14176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5500" y="212403"/>
            <a:ext cx="8612999" cy="406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1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45042" y="2321318"/>
            <a:ext cx="6334125" cy="19570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4D4D4D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98073" y="4833365"/>
            <a:ext cx="260350" cy="2101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0" i="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1pPr>
          </a:lstStyle>
          <a:p>
            <a:pPr marL="38100">
              <a:lnSpc>
                <a:spcPts val="155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>
        <a:defRPr>
          <a:latin typeface="思源黑体" panose="020B0400000000000000" charset="-122"/>
          <a:ea typeface="思源黑体" panose="020B0400000000000000" charset="-122"/>
          <a:cs typeface="思源黑体" panose="020B0400000000000000" charset="-122"/>
        </a:defRPr>
      </a:lvl1pPr>
    </p:titleStyle>
    <p:bodyStyle>
      <a:lvl1pPr marL="0">
        <a:defRPr>
          <a:latin typeface="思源黑体" panose="020B0400000000000000" charset="-122"/>
          <a:ea typeface="思源黑体" panose="020B0400000000000000" charset="-122"/>
          <a:cs typeface="思源黑体" panose="020B0400000000000000" charset="-122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350520" y="263843"/>
            <a:ext cx="7886700" cy="577691"/>
          </a:xfrm>
        </p:spPr>
        <p:txBody>
          <a:bodyPr anchor="ctr" anchorCtr="0"/>
          <a:lstStyle>
            <a:lvl1pPr>
              <a:defRPr sz="3600">
                <a:latin typeface="Source Han Sans SC Regular" panose="020B0400000000000000" charset="-122"/>
                <a:ea typeface="Source Han Sans SC Regular" panose="020B04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Source Han Sans SC Regular" panose="020B0400000000000000" charset="-122"/>
          <a:ea typeface="Source Han Sans SC Regular" panose="020B0400000000000000" charset="-122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ource Han Sans SC Regular" panose="020B0400000000000000" charset="-122"/>
          <a:ea typeface="Source Han Sans SC Regular" panose="020B0400000000000000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Source Han Sans SC Regular" panose="020B0400000000000000" charset="-122"/>
          <a:ea typeface="Source Han Sans SC Regular" panose="020B0400000000000000" charset="-122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Source Han Sans SC Regular" panose="020B0400000000000000" charset="-122"/>
          <a:ea typeface="Source Han Sans SC Regular" panose="020B0400000000000000" charset="-122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Source Han Sans SC Regular" panose="020B0400000000000000" charset="-122"/>
          <a:ea typeface="Source Han Sans SC Regular" panose="020B0400000000000000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://docs.spring.io/spring-boot/docs/current/reference/html/common-application-properties.html" TargetMode="External"/><Relationship Id="rId1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6.png"/><Relationship Id="rId1" Type="http://schemas.openxmlformats.org/officeDocument/2006/relationships/image" Target="../media/image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hyperlink" Target="http://docs.spring.io/spring/docs/current/spring-framework-reference/html/expressions.html" TargetMode="External"/><Relationship Id="rId1" Type="http://schemas.openxmlformats.org/officeDocument/2006/relationships/image" Target="../media/image2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docs.spring.io/spring-boot/docs/current/reference/htmlsingle/#using-boot-starter" TargetMode="Externa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405"/>
          </a:xfrm>
          <a:custGeom>
            <a:avLst/>
            <a:gdLst/>
            <a:ahLst/>
            <a:cxnLst/>
            <a:rect l="l" t="t" r="r" b="b"/>
            <a:pathLst>
              <a:path w="9144000" h="5145405">
                <a:moveTo>
                  <a:pt x="9143999" y="5145074"/>
                </a:moveTo>
                <a:lnTo>
                  <a:pt x="0" y="5145074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5074"/>
                </a:lnTo>
                <a:close/>
              </a:path>
            </a:pathLst>
          </a:custGeom>
          <a:solidFill>
            <a:srgbClr val="1AB9A5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05714" y="4854600"/>
            <a:ext cx="258445" cy="149225"/>
          </a:xfrm>
          <a:custGeom>
            <a:avLst/>
            <a:gdLst/>
            <a:ahLst/>
            <a:cxnLst/>
            <a:rect l="l" t="t" r="r" b="b"/>
            <a:pathLst>
              <a:path w="258445" h="149225">
                <a:moveTo>
                  <a:pt x="22237" y="0"/>
                </a:moveTo>
                <a:lnTo>
                  <a:pt x="0" y="0"/>
                </a:lnTo>
                <a:lnTo>
                  <a:pt x="0" y="21958"/>
                </a:lnTo>
                <a:lnTo>
                  <a:pt x="22237" y="21958"/>
                </a:lnTo>
                <a:lnTo>
                  <a:pt x="22237" y="0"/>
                </a:lnTo>
                <a:close/>
              </a:path>
              <a:path w="258445" h="149225">
                <a:moveTo>
                  <a:pt x="22326" y="38074"/>
                </a:moveTo>
                <a:lnTo>
                  <a:pt x="0" y="38074"/>
                </a:lnTo>
                <a:lnTo>
                  <a:pt x="0" y="146888"/>
                </a:lnTo>
                <a:lnTo>
                  <a:pt x="22326" y="146888"/>
                </a:lnTo>
                <a:lnTo>
                  <a:pt x="22326" y="38074"/>
                </a:lnTo>
                <a:close/>
              </a:path>
              <a:path w="258445" h="149225">
                <a:moveTo>
                  <a:pt x="152996" y="37807"/>
                </a:moveTo>
                <a:lnTo>
                  <a:pt x="131318" y="37807"/>
                </a:lnTo>
                <a:lnTo>
                  <a:pt x="103809" y="125044"/>
                </a:lnTo>
                <a:lnTo>
                  <a:pt x="102781" y="128816"/>
                </a:lnTo>
                <a:lnTo>
                  <a:pt x="102031" y="131064"/>
                </a:lnTo>
                <a:lnTo>
                  <a:pt x="95364" y="131064"/>
                </a:lnTo>
                <a:lnTo>
                  <a:pt x="94615" y="128816"/>
                </a:lnTo>
                <a:lnTo>
                  <a:pt x="93497" y="125044"/>
                </a:lnTo>
                <a:lnTo>
                  <a:pt x="66370" y="37807"/>
                </a:lnTo>
                <a:lnTo>
                  <a:pt x="39243" y="37807"/>
                </a:lnTo>
                <a:lnTo>
                  <a:pt x="39243" y="53809"/>
                </a:lnTo>
                <a:lnTo>
                  <a:pt x="49745" y="53809"/>
                </a:lnTo>
                <a:lnTo>
                  <a:pt x="75946" y="131826"/>
                </a:lnTo>
                <a:lnTo>
                  <a:pt x="79590" y="139560"/>
                </a:lnTo>
                <a:lnTo>
                  <a:pt x="84480" y="144919"/>
                </a:lnTo>
                <a:lnTo>
                  <a:pt x="90779" y="148031"/>
                </a:lnTo>
                <a:lnTo>
                  <a:pt x="98653" y="149047"/>
                </a:lnTo>
                <a:lnTo>
                  <a:pt x="104749" y="148513"/>
                </a:lnTo>
                <a:lnTo>
                  <a:pt x="110985" y="146189"/>
                </a:lnTo>
                <a:lnTo>
                  <a:pt x="116776" y="140982"/>
                </a:lnTo>
                <a:lnTo>
                  <a:pt x="121551" y="131826"/>
                </a:lnTo>
                <a:lnTo>
                  <a:pt x="152996" y="37807"/>
                </a:lnTo>
                <a:close/>
              </a:path>
              <a:path w="258445" h="149225">
                <a:moveTo>
                  <a:pt x="258127" y="84899"/>
                </a:moveTo>
                <a:lnTo>
                  <a:pt x="254482" y="65862"/>
                </a:lnTo>
                <a:lnTo>
                  <a:pt x="247586" y="55791"/>
                </a:lnTo>
                <a:lnTo>
                  <a:pt x="244284" y="50965"/>
                </a:lnTo>
                <a:lnTo>
                  <a:pt x="236918" y="46418"/>
                </a:lnTo>
                <a:lnTo>
                  <a:pt x="236918" y="102044"/>
                </a:lnTo>
                <a:lnTo>
                  <a:pt x="234950" y="113322"/>
                </a:lnTo>
                <a:lnTo>
                  <a:pt x="229285" y="122618"/>
                </a:lnTo>
                <a:lnTo>
                  <a:pt x="220332" y="128917"/>
                </a:lnTo>
                <a:lnTo>
                  <a:pt x="208495" y="131241"/>
                </a:lnTo>
                <a:lnTo>
                  <a:pt x="196469" y="128917"/>
                </a:lnTo>
                <a:lnTo>
                  <a:pt x="187579" y="122618"/>
                </a:lnTo>
                <a:lnTo>
                  <a:pt x="182092" y="113322"/>
                </a:lnTo>
                <a:lnTo>
                  <a:pt x="180251" y="102044"/>
                </a:lnTo>
                <a:lnTo>
                  <a:pt x="180263" y="84899"/>
                </a:lnTo>
                <a:lnTo>
                  <a:pt x="182067" y="73723"/>
                </a:lnTo>
                <a:lnTo>
                  <a:pt x="187439" y="64427"/>
                </a:lnTo>
                <a:lnTo>
                  <a:pt x="196278" y="58115"/>
                </a:lnTo>
                <a:lnTo>
                  <a:pt x="208495" y="55791"/>
                </a:lnTo>
                <a:lnTo>
                  <a:pt x="220370" y="58115"/>
                </a:lnTo>
                <a:lnTo>
                  <a:pt x="229323" y="64427"/>
                </a:lnTo>
                <a:lnTo>
                  <a:pt x="234962" y="73723"/>
                </a:lnTo>
                <a:lnTo>
                  <a:pt x="236905" y="84899"/>
                </a:lnTo>
                <a:lnTo>
                  <a:pt x="236918" y="102044"/>
                </a:lnTo>
                <a:lnTo>
                  <a:pt x="236918" y="46418"/>
                </a:lnTo>
                <a:lnTo>
                  <a:pt x="228600" y="41275"/>
                </a:lnTo>
                <a:lnTo>
                  <a:pt x="208495" y="37807"/>
                </a:lnTo>
                <a:lnTo>
                  <a:pt x="188417" y="41275"/>
                </a:lnTo>
                <a:lnTo>
                  <a:pt x="172707" y="50965"/>
                </a:lnTo>
                <a:lnTo>
                  <a:pt x="162509" y="65862"/>
                </a:lnTo>
                <a:lnTo>
                  <a:pt x="158953" y="84899"/>
                </a:lnTo>
                <a:lnTo>
                  <a:pt x="158965" y="102044"/>
                </a:lnTo>
                <a:lnTo>
                  <a:pt x="162585" y="120992"/>
                </a:lnTo>
                <a:lnTo>
                  <a:pt x="172783" y="135877"/>
                </a:lnTo>
                <a:lnTo>
                  <a:pt x="188442" y="145580"/>
                </a:lnTo>
                <a:lnTo>
                  <a:pt x="208495" y="149047"/>
                </a:lnTo>
                <a:lnTo>
                  <a:pt x="228600" y="145580"/>
                </a:lnTo>
                <a:lnTo>
                  <a:pt x="244284" y="135877"/>
                </a:lnTo>
                <a:lnTo>
                  <a:pt x="247459" y="131241"/>
                </a:lnTo>
                <a:lnTo>
                  <a:pt x="254482" y="120992"/>
                </a:lnTo>
                <a:lnTo>
                  <a:pt x="258102" y="102044"/>
                </a:lnTo>
                <a:lnTo>
                  <a:pt x="258127" y="8489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4557" y="4854600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3954" y="42481"/>
                </a:moveTo>
                <a:lnTo>
                  <a:pt x="48056" y="36372"/>
                </a:lnTo>
                <a:lnTo>
                  <a:pt x="28016" y="39776"/>
                </a:lnTo>
                <a:lnTo>
                  <a:pt x="12890" y="49555"/>
                </a:lnTo>
                <a:lnTo>
                  <a:pt x="3327" y="64985"/>
                </a:lnTo>
                <a:lnTo>
                  <a:pt x="0" y="85382"/>
                </a:lnTo>
                <a:lnTo>
                  <a:pt x="0" y="97231"/>
                </a:lnTo>
                <a:lnTo>
                  <a:pt x="3327" y="117678"/>
                </a:lnTo>
                <a:lnTo>
                  <a:pt x="12890" y="133210"/>
                </a:lnTo>
                <a:lnTo>
                  <a:pt x="28016" y="143078"/>
                </a:lnTo>
                <a:lnTo>
                  <a:pt x="48056" y="146532"/>
                </a:lnTo>
                <a:lnTo>
                  <a:pt x="53949" y="146532"/>
                </a:lnTo>
                <a:lnTo>
                  <a:pt x="56299" y="146253"/>
                </a:lnTo>
                <a:lnTo>
                  <a:pt x="56299" y="128092"/>
                </a:lnTo>
                <a:lnTo>
                  <a:pt x="55359" y="128092"/>
                </a:lnTo>
                <a:lnTo>
                  <a:pt x="48615" y="128282"/>
                </a:lnTo>
                <a:lnTo>
                  <a:pt x="48056" y="128282"/>
                </a:lnTo>
                <a:lnTo>
                  <a:pt x="36995" y="126047"/>
                </a:lnTo>
                <a:lnTo>
                  <a:pt x="28486" y="119748"/>
                </a:lnTo>
                <a:lnTo>
                  <a:pt x="23012" y="109943"/>
                </a:lnTo>
                <a:lnTo>
                  <a:pt x="21082" y="97231"/>
                </a:lnTo>
                <a:lnTo>
                  <a:pt x="21082" y="85382"/>
                </a:lnTo>
                <a:lnTo>
                  <a:pt x="23025" y="72669"/>
                </a:lnTo>
                <a:lnTo>
                  <a:pt x="28524" y="62877"/>
                </a:lnTo>
                <a:lnTo>
                  <a:pt x="37045" y="56565"/>
                </a:lnTo>
                <a:lnTo>
                  <a:pt x="48056" y="54343"/>
                </a:lnTo>
                <a:lnTo>
                  <a:pt x="55270" y="54343"/>
                </a:lnTo>
                <a:lnTo>
                  <a:pt x="66319" y="54902"/>
                </a:lnTo>
                <a:lnTo>
                  <a:pt x="70167" y="55753"/>
                </a:lnTo>
                <a:lnTo>
                  <a:pt x="71285" y="55930"/>
                </a:lnTo>
                <a:lnTo>
                  <a:pt x="71285" y="146532"/>
                </a:lnTo>
                <a:lnTo>
                  <a:pt x="93865" y="146532"/>
                </a:lnTo>
                <a:lnTo>
                  <a:pt x="93865" y="45021"/>
                </a:lnTo>
                <a:lnTo>
                  <a:pt x="93954" y="43141"/>
                </a:lnTo>
                <a:lnTo>
                  <a:pt x="93954" y="42481"/>
                </a:lnTo>
                <a:close/>
              </a:path>
              <a:path w="138430" h="147320">
                <a:moveTo>
                  <a:pt x="138239" y="0"/>
                </a:moveTo>
                <a:lnTo>
                  <a:pt x="115925" y="0"/>
                </a:lnTo>
                <a:lnTo>
                  <a:pt x="115925" y="146888"/>
                </a:lnTo>
                <a:lnTo>
                  <a:pt x="138239" y="146888"/>
                </a:lnTo>
                <a:lnTo>
                  <a:pt x="138239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7279" y="4854599"/>
            <a:ext cx="100330" cy="146685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30" y="146519"/>
                </a:moveTo>
                <a:lnTo>
                  <a:pt x="0" y="146519"/>
                </a:lnTo>
                <a:lnTo>
                  <a:pt x="0" y="0"/>
                </a:lnTo>
                <a:lnTo>
                  <a:pt x="39645" y="0"/>
                </a:lnTo>
                <a:lnTo>
                  <a:pt x="64005" y="2424"/>
                </a:lnTo>
                <a:lnTo>
                  <a:pt x="82968" y="10227"/>
                </a:lnTo>
                <a:lnTo>
                  <a:pt x="95289" y="24202"/>
                </a:lnTo>
                <a:lnTo>
                  <a:pt x="99719" y="45142"/>
                </a:lnTo>
                <a:lnTo>
                  <a:pt x="99719" y="47021"/>
                </a:lnTo>
                <a:lnTo>
                  <a:pt x="67298" y="88666"/>
                </a:lnTo>
                <a:lnTo>
                  <a:pt x="41050" y="91034"/>
                </a:lnTo>
                <a:lnTo>
                  <a:pt x="38709" y="90941"/>
                </a:lnTo>
                <a:lnTo>
                  <a:pt x="38709" y="71192"/>
                </a:lnTo>
                <a:lnTo>
                  <a:pt x="45267" y="71192"/>
                </a:lnTo>
                <a:lnTo>
                  <a:pt x="59314" y="69435"/>
                </a:lnTo>
                <a:lnTo>
                  <a:pt x="68651" y="64467"/>
                </a:lnTo>
                <a:lnTo>
                  <a:pt x="73840" y="56750"/>
                </a:lnTo>
                <a:lnTo>
                  <a:pt x="75445" y="46742"/>
                </a:lnTo>
                <a:lnTo>
                  <a:pt x="75445" y="44952"/>
                </a:lnTo>
                <a:lnTo>
                  <a:pt x="45174" y="20595"/>
                </a:lnTo>
                <a:lnTo>
                  <a:pt x="42551" y="20502"/>
                </a:lnTo>
                <a:lnTo>
                  <a:pt x="40113" y="20408"/>
                </a:lnTo>
                <a:lnTo>
                  <a:pt x="23430" y="20408"/>
                </a:lnTo>
                <a:lnTo>
                  <a:pt x="23430" y="14651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1120" y="4869003"/>
            <a:ext cx="59690" cy="132715"/>
          </a:xfrm>
          <a:custGeom>
            <a:avLst/>
            <a:gdLst/>
            <a:ahLst/>
            <a:cxnLst/>
            <a:rect l="l" t="t" r="r" b="b"/>
            <a:pathLst>
              <a:path w="59690" h="132714">
                <a:moveTo>
                  <a:pt x="59399" y="132120"/>
                </a:moveTo>
                <a:lnTo>
                  <a:pt x="30634" y="132120"/>
                </a:lnTo>
                <a:lnTo>
                  <a:pt x="16904" y="130479"/>
                </a:lnTo>
                <a:lnTo>
                  <a:pt x="7367" y="125428"/>
                </a:lnTo>
                <a:lnTo>
                  <a:pt x="1805" y="116773"/>
                </a:lnTo>
                <a:lnTo>
                  <a:pt x="0" y="104320"/>
                </a:lnTo>
                <a:lnTo>
                  <a:pt x="0" y="3015"/>
                </a:lnTo>
                <a:lnTo>
                  <a:pt x="22789" y="0"/>
                </a:lnTo>
                <a:lnTo>
                  <a:pt x="22789" y="23461"/>
                </a:lnTo>
                <a:lnTo>
                  <a:pt x="59399" y="23461"/>
                </a:lnTo>
                <a:lnTo>
                  <a:pt x="59399" y="40991"/>
                </a:lnTo>
                <a:lnTo>
                  <a:pt x="22789" y="40991"/>
                </a:lnTo>
                <a:lnTo>
                  <a:pt x="22789" y="114213"/>
                </a:lnTo>
                <a:lnTo>
                  <a:pt x="29046" y="114590"/>
                </a:lnTo>
                <a:lnTo>
                  <a:pt x="59399" y="114590"/>
                </a:lnTo>
                <a:lnTo>
                  <a:pt x="59399" y="13212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6200" y="0"/>
            <a:ext cx="9144000" cy="5143500"/>
            <a:chOff x="0" y="0"/>
            <a:chExt cx="9144000" cy="5143500"/>
          </a:xfrm>
        </p:grpSpPr>
        <p:sp>
          <p:nvSpPr>
            <p:cNvPr id="8" name="object 8"/>
            <p:cNvSpPr/>
            <p:nvPr/>
          </p:nvSpPr>
          <p:spPr>
            <a:xfrm>
              <a:off x="903599" y="498240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4570" y="18719"/>
                  </a:moveTo>
                  <a:lnTo>
                    <a:pt x="4148" y="18719"/>
                  </a:lnTo>
                  <a:lnTo>
                    <a:pt x="0" y="14458"/>
                  </a:lnTo>
                  <a:lnTo>
                    <a:pt x="0" y="4170"/>
                  </a:lnTo>
                  <a:lnTo>
                    <a:pt x="4148" y="0"/>
                  </a:lnTo>
                  <a:lnTo>
                    <a:pt x="14570" y="0"/>
                  </a:lnTo>
                  <a:lnTo>
                    <a:pt x="15769" y="1204"/>
                  </a:lnTo>
                  <a:lnTo>
                    <a:pt x="4978" y="1204"/>
                  </a:lnTo>
                  <a:lnTo>
                    <a:pt x="1385" y="4820"/>
                  </a:lnTo>
                  <a:lnTo>
                    <a:pt x="1385" y="13623"/>
                  </a:lnTo>
                  <a:lnTo>
                    <a:pt x="4978" y="17239"/>
                  </a:lnTo>
                  <a:lnTo>
                    <a:pt x="16012" y="17239"/>
                  </a:lnTo>
                  <a:lnTo>
                    <a:pt x="14570" y="18719"/>
                  </a:lnTo>
                  <a:close/>
                </a:path>
                <a:path w="19050" h="19050">
                  <a:moveTo>
                    <a:pt x="16012" y="17239"/>
                  </a:moveTo>
                  <a:lnTo>
                    <a:pt x="13741" y="17239"/>
                  </a:lnTo>
                  <a:lnTo>
                    <a:pt x="17243" y="13623"/>
                  </a:lnTo>
                  <a:lnTo>
                    <a:pt x="17156" y="4820"/>
                  </a:lnTo>
                  <a:lnTo>
                    <a:pt x="13741" y="1204"/>
                  </a:lnTo>
                  <a:lnTo>
                    <a:pt x="15769" y="1204"/>
                  </a:lnTo>
                  <a:lnTo>
                    <a:pt x="18719" y="4170"/>
                  </a:lnTo>
                  <a:lnTo>
                    <a:pt x="18719" y="14458"/>
                  </a:lnTo>
                  <a:lnTo>
                    <a:pt x="16012" y="17239"/>
                  </a:lnTo>
                  <a:close/>
                </a:path>
                <a:path w="19050" h="19050">
                  <a:moveTo>
                    <a:pt x="7376" y="14178"/>
                  </a:moveTo>
                  <a:lnTo>
                    <a:pt x="6272" y="14178"/>
                  </a:lnTo>
                  <a:lnTo>
                    <a:pt x="6272" y="4170"/>
                  </a:lnTo>
                  <a:lnTo>
                    <a:pt x="11621" y="4170"/>
                  </a:lnTo>
                  <a:lnTo>
                    <a:pt x="12694" y="5095"/>
                  </a:lnTo>
                  <a:lnTo>
                    <a:pt x="7194" y="5095"/>
                  </a:lnTo>
                  <a:lnTo>
                    <a:pt x="7194" y="9453"/>
                  </a:lnTo>
                  <a:lnTo>
                    <a:pt x="12078" y="9453"/>
                  </a:lnTo>
                  <a:lnTo>
                    <a:pt x="10882" y="10008"/>
                  </a:lnTo>
                  <a:lnTo>
                    <a:pt x="11055" y="10287"/>
                  </a:lnTo>
                  <a:lnTo>
                    <a:pt x="9774" y="10287"/>
                  </a:lnTo>
                  <a:lnTo>
                    <a:pt x="7376" y="10379"/>
                  </a:lnTo>
                  <a:lnTo>
                    <a:pt x="7376" y="14178"/>
                  </a:lnTo>
                  <a:close/>
                </a:path>
                <a:path w="19050" h="19050">
                  <a:moveTo>
                    <a:pt x="12078" y="9453"/>
                  </a:moveTo>
                  <a:lnTo>
                    <a:pt x="10882" y="9453"/>
                  </a:lnTo>
                  <a:lnTo>
                    <a:pt x="11803" y="8619"/>
                  </a:lnTo>
                  <a:lnTo>
                    <a:pt x="11803" y="5838"/>
                  </a:lnTo>
                  <a:lnTo>
                    <a:pt x="10882" y="5095"/>
                  </a:lnTo>
                  <a:lnTo>
                    <a:pt x="12694" y="5095"/>
                  </a:lnTo>
                  <a:lnTo>
                    <a:pt x="12911" y="5283"/>
                  </a:lnTo>
                  <a:lnTo>
                    <a:pt x="12911" y="8619"/>
                  </a:lnTo>
                  <a:lnTo>
                    <a:pt x="12078" y="9453"/>
                  </a:lnTo>
                  <a:close/>
                </a:path>
                <a:path w="19050" h="19050">
                  <a:moveTo>
                    <a:pt x="13463" y="14178"/>
                  </a:moveTo>
                  <a:lnTo>
                    <a:pt x="12264" y="14178"/>
                  </a:lnTo>
                  <a:lnTo>
                    <a:pt x="9774" y="10287"/>
                  </a:lnTo>
                  <a:lnTo>
                    <a:pt x="11055" y="10287"/>
                  </a:lnTo>
                  <a:lnTo>
                    <a:pt x="13463" y="14178"/>
                  </a:lnTo>
                  <a:close/>
                </a:path>
              </a:pathLst>
            </a:custGeom>
            <a:solidFill>
              <a:srgbClr val="008773"/>
            </a:solidFill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pic>
          <p:nvPicPr>
            <p:cNvPr id="9" name="object 9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87426" y="0"/>
              <a:ext cx="8356573" cy="51435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5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32879" y="3109679"/>
              <a:ext cx="739140" cy="1270"/>
            </a:xfrm>
            <a:custGeom>
              <a:avLst/>
              <a:gdLst/>
              <a:ahLst/>
              <a:cxnLst/>
              <a:rect l="l" t="t" r="r" b="b"/>
              <a:pathLst>
                <a:path w="739140" h="1269">
                  <a:moveTo>
                    <a:pt x="0" y="0"/>
                  </a:moveTo>
                  <a:lnTo>
                    <a:pt x="739079" y="1080"/>
                  </a:lnTo>
                </a:path>
              </a:pathLst>
            </a:custGeom>
            <a:ln w="38149">
              <a:solidFill>
                <a:srgbClr val="F6DC5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861104" y="4851497"/>
            <a:ext cx="200533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20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© </a:t>
            </a:r>
            <a:r>
              <a:rPr sz="600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Copyright </a:t>
            </a:r>
            <a:r>
              <a:rPr sz="600" spc="25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2020 </a:t>
            </a:r>
            <a:r>
              <a:rPr sz="600" spc="-10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Pivotal Software, </a:t>
            </a:r>
            <a:r>
              <a:rPr sz="600" spc="-15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Inc. </a:t>
            </a:r>
            <a:r>
              <a:rPr sz="600" spc="-5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All rights</a:t>
            </a:r>
            <a:r>
              <a:rPr sz="600" spc="-114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sz="600" spc="-15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Reserved.</a:t>
            </a:r>
            <a:endParaRPr sz="6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35040" y="819000"/>
            <a:ext cx="1336675" cy="313055"/>
            <a:chOff x="635040" y="819000"/>
            <a:chExt cx="1336675" cy="313055"/>
          </a:xfrm>
        </p:grpSpPr>
        <p:sp>
          <p:nvSpPr>
            <p:cNvPr id="14" name="object 14"/>
            <p:cNvSpPr/>
            <p:nvPr/>
          </p:nvSpPr>
          <p:spPr>
            <a:xfrm>
              <a:off x="884161" y="819010"/>
              <a:ext cx="47625" cy="307975"/>
            </a:xfrm>
            <a:custGeom>
              <a:avLst/>
              <a:gdLst/>
              <a:ahLst/>
              <a:cxnLst/>
              <a:rect l="l" t="t" r="r" b="b"/>
              <a:pathLst>
                <a:path w="47625" h="307975">
                  <a:moveTo>
                    <a:pt x="47320" y="0"/>
                  </a:moveTo>
                  <a:lnTo>
                    <a:pt x="0" y="0"/>
                  </a:lnTo>
                  <a:lnTo>
                    <a:pt x="0" y="45999"/>
                  </a:lnTo>
                  <a:lnTo>
                    <a:pt x="47320" y="45999"/>
                  </a:lnTo>
                  <a:lnTo>
                    <a:pt x="47320" y="0"/>
                  </a:lnTo>
                  <a:close/>
                </a:path>
                <a:path w="47625" h="307975">
                  <a:moveTo>
                    <a:pt x="47523" y="79768"/>
                  </a:moveTo>
                  <a:lnTo>
                    <a:pt x="0" y="79768"/>
                  </a:lnTo>
                  <a:lnTo>
                    <a:pt x="0" y="307797"/>
                  </a:lnTo>
                  <a:lnTo>
                    <a:pt x="47523" y="307797"/>
                  </a:lnTo>
                  <a:lnTo>
                    <a:pt x="47523" y="797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6960" y="898560"/>
              <a:ext cx="460808" cy="23327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8560" y="895328"/>
              <a:ext cx="197999" cy="23111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35038" y="819010"/>
              <a:ext cx="1336675" cy="307975"/>
            </a:xfrm>
            <a:custGeom>
              <a:avLst/>
              <a:gdLst/>
              <a:ahLst/>
              <a:cxnLst/>
              <a:rect l="l" t="t" r="r" b="b"/>
              <a:pathLst>
                <a:path w="1336675" h="307975">
                  <a:moveTo>
                    <a:pt x="209880" y="94830"/>
                  </a:moveTo>
                  <a:lnTo>
                    <a:pt x="200545" y="50838"/>
                  </a:lnTo>
                  <a:lnTo>
                    <a:pt x="174625" y="21475"/>
                  </a:lnTo>
                  <a:lnTo>
                    <a:pt x="134708" y="5092"/>
                  </a:lnTo>
                  <a:lnTo>
                    <a:pt x="83439" y="0"/>
                  </a:lnTo>
                  <a:lnTo>
                    <a:pt x="0" y="0"/>
                  </a:lnTo>
                  <a:lnTo>
                    <a:pt x="0" y="307797"/>
                  </a:lnTo>
                  <a:lnTo>
                    <a:pt x="49314" y="307797"/>
                  </a:lnTo>
                  <a:lnTo>
                    <a:pt x="49314" y="42875"/>
                  </a:lnTo>
                  <a:lnTo>
                    <a:pt x="84416" y="42875"/>
                  </a:lnTo>
                  <a:lnTo>
                    <a:pt x="89547" y="43065"/>
                  </a:lnTo>
                  <a:lnTo>
                    <a:pt x="95072" y="43256"/>
                  </a:lnTo>
                  <a:lnTo>
                    <a:pt x="123088" y="46901"/>
                  </a:lnTo>
                  <a:lnTo>
                    <a:pt x="142989" y="56616"/>
                  </a:lnTo>
                  <a:lnTo>
                    <a:pt x="154851" y="72453"/>
                  </a:lnTo>
                  <a:lnTo>
                    <a:pt x="158788" y="94424"/>
                  </a:lnTo>
                  <a:lnTo>
                    <a:pt x="158788" y="98183"/>
                  </a:lnTo>
                  <a:lnTo>
                    <a:pt x="155409" y="119214"/>
                  </a:lnTo>
                  <a:lnTo>
                    <a:pt x="144487" y="135420"/>
                  </a:lnTo>
                  <a:lnTo>
                    <a:pt x="124828" y="145859"/>
                  </a:lnTo>
                  <a:lnTo>
                    <a:pt x="95275" y="149555"/>
                  </a:lnTo>
                  <a:lnTo>
                    <a:pt x="81470" y="149555"/>
                  </a:lnTo>
                  <a:lnTo>
                    <a:pt x="81470" y="191046"/>
                  </a:lnTo>
                  <a:lnTo>
                    <a:pt x="86398" y="191236"/>
                  </a:lnTo>
                  <a:lnTo>
                    <a:pt x="90728" y="191427"/>
                  </a:lnTo>
                  <a:lnTo>
                    <a:pt x="95465" y="191427"/>
                  </a:lnTo>
                  <a:lnTo>
                    <a:pt x="141643" y="186258"/>
                  </a:lnTo>
                  <a:lnTo>
                    <a:pt x="177825" y="169926"/>
                  </a:lnTo>
                  <a:lnTo>
                    <a:pt x="201434" y="141173"/>
                  </a:lnTo>
                  <a:lnTo>
                    <a:pt x="209880" y="98780"/>
                  </a:lnTo>
                  <a:lnTo>
                    <a:pt x="209880" y="94830"/>
                  </a:lnTo>
                  <a:close/>
                </a:path>
                <a:path w="1336675" h="307975">
                  <a:moveTo>
                    <a:pt x="955078" y="79400"/>
                  </a:moveTo>
                  <a:lnTo>
                    <a:pt x="877633" y="79400"/>
                  </a:lnTo>
                  <a:lnTo>
                    <a:pt x="877633" y="30238"/>
                  </a:lnTo>
                  <a:lnTo>
                    <a:pt x="829437" y="36563"/>
                  </a:lnTo>
                  <a:lnTo>
                    <a:pt x="829437" y="248831"/>
                  </a:lnTo>
                  <a:lnTo>
                    <a:pt x="833259" y="274929"/>
                  </a:lnTo>
                  <a:lnTo>
                    <a:pt x="845019" y="293065"/>
                  </a:lnTo>
                  <a:lnTo>
                    <a:pt x="865187" y="303644"/>
                  </a:lnTo>
                  <a:lnTo>
                    <a:pt x="894232" y="307086"/>
                  </a:lnTo>
                  <a:lnTo>
                    <a:pt x="955078" y="307086"/>
                  </a:lnTo>
                  <a:lnTo>
                    <a:pt x="955078" y="270357"/>
                  </a:lnTo>
                  <a:lnTo>
                    <a:pt x="910234" y="270357"/>
                  </a:lnTo>
                  <a:lnTo>
                    <a:pt x="896975" y="269900"/>
                  </a:lnTo>
                  <a:lnTo>
                    <a:pt x="886675" y="267373"/>
                  </a:lnTo>
                  <a:lnTo>
                    <a:pt x="880008" y="260946"/>
                  </a:lnTo>
                  <a:lnTo>
                    <a:pt x="877633" y="248831"/>
                  </a:lnTo>
                  <a:lnTo>
                    <a:pt x="877633" y="116141"/>
                  </a:lnTo>
                  <a:lnTo>
                    <a:pt x="955078" y="116141"/>
                  </a:lnTo>
                  <a:lnTo>
                    <a:pt x="955078" y="79400"/>
                  </a:lnTo>
                  <a:close/>
                </a:path>
                <a:path w="1336675" h="307975">
                  <a:moveTo>
                    <a:pt x="1274762" y="0"/>
                  </a:moveTo>
                  <a:lnTo>
                    <a:pt x="1227239" y="0"/>
                  </a:lnTo>
                  <a:lnTo>
                    <a:pt x="1227239" y="307797"/>
                  </a:lnTo>
                  <a:lnTo>
                    <a:pt x="1274762" y="307797"/>
                  </a:lnTo>
                  <a:lnTo>
                    <a:pt x="1274762" y="0"/>
                  </a:lnTo>
                  <a:close/>
                </a:path>
                <a:path w="1336675" h="307975">
                  <a:moveTo>
                    <a:pt x="1307350" y="270383"/>
                  </a:moveTo>
                  <a:close/>
                </a:path>
                <a:path w="1336675" h="307975">
                  <a:moveTo>
                    <a:pt x="1325460" y="297827"/>
                  </a:moveTo>
                  <a:lnTo>
                    <a:pt x="1320317" y="289598"/>
                  </a:lnTo>
                  <a:lnTo>
                    <a:pt x="1319949" y="289013"/>
                  </a:lnTo>
                  <a:lnTo>
                    <a:pt x="1322298" y="288023"/>
                  </a:lnTo>
                  <a:lnTo>
                    <a:pt x="1322501" y="287832"/>
                  </a:lnTo>
                  <a:lnTo>
                    <a:pt x="1324279" y="286067"/>
                  </a:lnTo>
                  <a:lnTo>
                    <a:pt x="1324279" y="279019"/>
                  </a:lnTo>
                  <a:lnTo>
                    <a:pt x="1323809" y="278612"/>
                  </a:lnTo>
                  <a:lnTo>
                    <a:pt x="1321917" y="276999"/>
                  </a:lnTo>
                  <a:lnTo>
                    <a:pt x="1321917" y="280187"/>
                  </a:lnTo>
                  <a:lnTo>
                    <a:pt x="1321917" y="286067"/>
                  </a:lnTo>
                  <a:lnTo>
                    <a:pt x="1319949" y="287832"/>
                  </a:lnTo>
                  <a:lnTo>
                    <a:pt x="1312075" y="287832"/>
                  </a:lnTo>
                  <a:lnTo>
                    <a:pt x="1312075" y="278612"/>
                  </a:lnTo>
                  <a:lnTo>
                    <a:pt x="1319949" y="278612"/>
                  </a:lnTo>
                  <a:lnTo>
                    <a:pt x="1321917" y="280187"/>
                  </a:lnTo>
                  <a:lnTo>
                    <a:pt x="1321917" y="276999"/>
                  </a:lnTo>
                  <a:lnTo>
                    <a:pt x="1321523" y="276656"/>
                  </a:lnTo>
                  <a:lnTo>
                    <a:pt x="1310106" y="276656"/>
                  </a:lnTo>
                  <a:lnTo>
                    <a:pt x="1310106" y="297827"/>
                  </a:lnTo>
                  <a:lnTo>
                    <a:pt x="1312456" y="297827"/>
                  </a:lnTo>
                  <a:lnTo>
                    <a:pt x="1312456" y="289788"/>
                  </a:lnTo>
                  <a:lnTo>
                    <a:pt x="1317586" y="289598"/>
                  </a:lnTo>
                  <a:lnTo>
                    <a:pt x="1322895" y="297827"/>
                  </a:lnTo>
                  <a:lnTo>
                    <a:pt x="1325460" y="297827"/>
                  </a:lnTo>
                  <a:close/>
                </a:path>
                <a:path w="1336675" h="307975">
                  <a:moveTo>
                    <a:pt x="1325968" y="270383"/>
                  </a:moveTo>
                  <a:lnTo>
                    <a:pt x="1324470" y="269379"/>
                  </a:lnTo>
                  <a:lnTo>
                    <a:pt x="1316596" y="267830"/>
                  </a:lnTo>
                  <a:lnTo>
                    <a:pt x="1308836" y="269379"/>
                  </a:lnTo>
                  <a:lnTo>
                    <a:pt x="1307350" y="270383"/>
                  </a:lnTo>
                  <a:lnTo>
                    <a:pt x="1325968" y="270383"/>
                  </a:lnTo>
                  <a:close/>
                </a:path>
                <a:path w="1336675" h="307975">
                  <a:moveTo>
                    <a:pt x="1326172" y="270522"/>
                  </a:moveTo>
                  <a:lnTo>
                    <a:pt x="1326045" y="270383"/>
                  </a:lnTo>
                  <a:lnTo>
                    <a:pt x="1326172" y="270522"/>
                  </a:lnTo>
                  <a:close/>
                </a:path>
                <a:path w="1336675" h="307975">
                  <a:moveTo>
                    <a:pt x="1336675" y="287642"/>
                  </a:moveTo>
                  <a:lnTo>
                    <a:pt x="1335112" y="279908"/>
                  </a:lnTo>
                  <a:lnTo>
                    <a:pt x="1330845" y="273621"/>
                  </a:lnTo>
                  <a:lnTo>
                    <a:pt x="1326172" y="270522"/>
                  </a:lnTo>
                  <a:lnTo>
                    <a:pt x="1333525" y="278231"/>
                  </a:lnTo>
                  <a:lnTo>
                    <a:pt x="1333525" y="296659"/>
                  </a:lnTo>
                  <a:lnTo>
                    <a:pt x="1326045" y="304304"/>
                  </a:lnTo>
                  <a:lnTo>
                    <a:pt x="1307338" y="304304"/>
                  </a:lnTo>
                  <a:lnTo>
                    <a:pt x="1299667" y="296659"/>
                  </a:lnTo>
                  <a:lnTo>
                    <a:pt x="1299667" y="278028"/>
                  </a:lnTo>
                  <a:lnTo>
                    <a:pt x="1307338" y="270395"/>
                  </a:lnTo>
                  <a:lnTo>
                    <a:pt x="1302524" y="273621"/>
                  </a:lnTo>
                  <a:lnTo>
                    <a:pt x="1298270" y="279908"/>
                  </a:lnTo>
                  <a:lnTo>
                    <a:pt x="1296720" y="287642"/>
                  </a:lnTo>
                  <a:lnTo>
                    <a:pt x="1298270" y="295275"/>
                  </a:lnTo>
                  <a:lnTo>
                    <a:pt x="1302524" y="301586"/>
                  </a:lnTo>
                  <a:lnTo>
                    <a:pt x="1308836" y="305854"/>
                  </a:lnTo>
                  <a:lnTo>
                    <a:pt x="1316596" y="307441"/>
                  </a:lnTo>
                  <a:lnTo>
                    <a:pt x="1324470" y="305854"/>
                  </a:lnTo>
                  <a:lnTo>
                    <a:pt x="1326781" y="304304"/>
                  </a:lnTo>
                  <a:lnTo>
                    <a:pt x="1330845" y="301586"/>
                  </a:lnTo>
                  <a:lnTo>
                    <a:pt x="1335112" y="295275"/>
                  </a:lnTo>
                  <a:lnTo>
                    <a:pt x="1336675" y="2876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11175" y="2395855"/>
            <a:ext cx="5214620" cy="539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10"/>
              </a:lnSpc>
              <a:spcBef>
                <a:spcPts val="100"/>
              </a:spcBef>
            </a:pPr>
            <a:r>
              <a:rPr sz="3600" b="1" spc="-125" dirty="0">
                <a:solidFill>
                  <a:srgbClr val="222222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Spring</a:t>
            </a:r>
            <a:r>
              <a:rPr sz="3600" b="1" spc="-155" dirty="0">
                <a:solidFill>
                  <a:srgbClr val="222222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sz="3600" b="1" spc="-120" dirty="0">
                <a:solidFill>
                  <a:srgbClr val="222222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Boot</a:t>
            </a:r>
            <a:r>
              <a:rPr lang="zh-CN" sz="3600" b="1" spc="-60" dirty="0">
                <a:solidFill>
                  <a:srgbClr val="222222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功能介绍</a:t>
            </a:r>
            <a:endParaRPr lang="zh-CN" sz="3600" b="1" spc="-60" dirty="0">
              <a:solidFill>
                <a:srgbClr val="222222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0686" y="3284756"/>
            <a:ext cx="3659504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D4EDEA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Spring</a:t>
            </a:r>
            <a:r>
              <a:rPr lang="zh-CN" sz="1800" spc="-20" dirty="0">
                <a:solidFill>
                  <a:srgbClr val="D4EDEA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功能介绍</a:t>
            </a:r>
            <a:endParaRPr lang="zh-CN" sz="1800" spc="-20" dirty="0">
              <a:solidFill>
                <a:srgbClr val="D4EDEA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714" y="4854600"/>
            <a:ext cx="258445" cy="149225"/>
          </a:xfrm>
          <a:custGeom>
            <a:avLst/>
            <a:gdLst/>
            <a:ahLst/>
            <a:cxnLst/>
            <a:rect l="l" t="t" r="r" b="b"/>
            <a:pathLst>
              <a:path w="258445" h="149225">
                <a:moveTo>
                  <a:pt x="22237" y="0"/>
                </a:moveTo>
                <a:lnTo>
                  <a:pt x="0" y="0"/>
                </a:lnTo>
                <a:lnTo>
                  <a:pt x="0" y="21958"/>
                </a:lnTo>
                <a:lnTo>
                  <a:pt x="22237" y="21958"/>
                </a:lnTo>
                <a:lnTo>
                  <a:pt x="22237" y="0"/>
                </a:lnTo>
                <a:close/>
              </a:path>
              <a:path w="258445" h="149225">
                <a:moveTo>
                  <a:pt x="22326" y="38074"/>
                </a:moveTo>
                <a:lnTo>
                  <a:pt x="0" y="38074"/>
                </a:lnTo>
                <a:lnTo>
                  <a:pt x="0" y="146888"/>
                </a:lnTo>
                <a:lnTo>
                  <a:pt x="22326" y="146888"/>
                </a:lnTo>
                <a:lnTo>
                  <a:pt x="22326" y="38074"/>
                </a:lnTo>
                <a:close/>
              </a:path>
              <a:path w="258445" h="149225">
                <a:moveTo>
                  <a:pt x="152996" y="37807"/>
                </a:moveTo>
                <a:lnTo>
                  <a:pt x="131318" y="37807"/>
                </a:lnTo>
                <a:lnTo>
                  <a:pt x="103809" y="125044"/>
                </a:lnTo>
                <a:lnTo>
                  <a:pt x="102781" y="128816"/>
                </a:lnTo>
                <a:lnTo>
                  <a:pt x="102031" y="131064"/>
                </a:lnTo>
                <a:lnTo>
                  <a:pt x="95364" y="131064"/>
                </a:lnTo>
                <a:lnTo>
                  <a:pt x="94615" y="128816"/>
                </a:lnTo>
                <a:lnTo>
                  <a:pt x="93497" y="125044"/>
                </a:lnTo>
                <a:lnTo>
                  <a:pt x="66370" y="37807"/>
                </a:lnTo>
                <a:lnTo>
                  <a:pt x="39243" y="37807"/>
                </a:lnTo>
                <a:lnTo>
                  <a:pt x="39243" y="53809"/>
                </a:lnTo>
                <a:lnTo>
                  <a:pt x="49745" y="53809"/>
                </a:lnTo>
                <a:lnTo>
                  <a:pt x="75946" y="131826"/>
                </a:lnTo>
                <a:lnTo>
                  <a:pt x="79590" y="139560"/>
                </a:lnTo>
                <a:lnTo>
                  <a:pt x="84480" y="144919"/>
                </a:lnTo>
                <a:lnTo>
                  <a:pt x="90779" y="148031"/>
                </a:lnTo>
                <a:lnTo>
                  <a:pt x="98653" y="149047"/>
                </a:lnTo>
                <a:lnTo>
                  <a:pt x="104749" y="148513"/>
                </a:lnTo>
                <a:lnTo>
                  <a:pt x="110985" y="146189"/>
                </a:lnTo>
                <a:lnTo>
                  <a:pt x="116776" y="140982"/>
                </a:lnTo>
                <a:lnTo>
                  <a:pt x="121551" y="131826"/>
                </a:lnTo>
                <a:lnTo>
                  <a:pt x="152996" y="37807"/>
                </a:lnTo>
                <a:close/>
              </a:path>
              <a:path w="258445" h="149225">
                <a:moveTo>
                  <a:pt x="258127" y="84899"/>
                </a:moveTo>
                <a:lnTo>
                  <a:pt x="254482" y="65862"/>
                </a:lnTo>
                <a:lnTo>
                  <a:pt x="247586" y="55791"/>
                </a:lnTo>
                <a:lnTo>
                  <a:pt x="244284" y="50965"/>
                </a:lnTo>
                <a:lnTo>
                  <a:pt x="236918" y="46418"/>
                </a:lnTo>
                <a:lnTo>
                  <a:pt x="236918" y="102044"/>
                </a:lnTo>
                <a:lnTo>
                  <a:pt x="234950" y="113322"/>
                </a:lnTo>
                <a:lnTo>
                  <a:pt x="229285" y="122618"/>
                </a:lnTo>
                <a:lnTo>
                  <a:pt x="220332" y="128917"/>
                </a:lnTo>
                <a:lnTo>
                  <a:pt x="208495" y="131241"/>
                </a:lnTo>
                <a:lnTo>
                  <a:pt x="196469" y="128917"/>
                </a:lnTo>
                <a:lnTo>
                  <a:pt x="187579" y="122618"/>
                </a:lnTo>
                <a:lnTo>
                  <a:pt x="182092" y="113322"/>
                </a:lnTo>
                <a:lnTo>
                  <a:pt x="180251" y="102044"/>
                </a:lnTo>
                <a:lnTo>
                  <a:pt x="180263" y="84899"/>
                </a:lnTo>
                <a:lnTo>
                  <a:pt x="182067" y="73723"/>
                </a:lnTo>
                <a:lnTo>
                  <a:pt x="187439" y="64427"/>
                </a:lnTo>
                <a:lnTo>
                  <a:pt x="196278" y="58115"/>
                </a:lnTo>
                <a:lnTo>
                  <a:pt x="208495" y="55791"/>
                </a:lnTo>
                <a:lnTo>
                  <a:pt x="220370" y="58115"/>
                </a:lnTo>
                <a:lnTo>
                  <a:pt x="229323" y="64427"/>
                </a:lnTo>
                <a:lnTo>
                  <a:pt x="234962" y="73723"/>
                </a:lnTo>
                <a:lnTo>
                  <a:pt x="236905" y="84899"/>
                </a:lnTo>
                <a:lnTo>
                  <a:pt x="236918" y="102044"/>
                </a:lnTo>
                <a:lnTo>
                  <a:pt x="236918" y="46418"/>
                </a:lnTo>
                <a:lnTo>
                  <a:pt x="228600" y="41275"/>
                </a:lnTo>
                <a:lnTo>
                  <a:pt x="208495" y="37807"/>
                </a:lnTo>
                <a:lnTo>
                  <a:pt x="188417" y="41275"/>
                </a:lnTo>
                <a:lnTo>
                  <a:pt x="172707" y="50965"/>
                </a:lnTo>
                <a:lnTo>
                  <a:pt x="162509" y="65862"/>
                </a:lnTo>
                <a:lnTo>
                  <a:pt x="158953" y="84899"/>
                </a:lnTo>
                <a:lnTo>
                  <a:pt x="158965" y="102044"/>
                </a:lnTo>
                <a:lnTo>
                  <a:pt x="162585" y="120992"/>
                </a:lnTo>
                <a:lnTo>
                  <a:pt x="172783" y="135877"/>
                </a:lnTo>
                <a:lnTo>
                  <a:pt x="188442" y="145580"/>
                </a:lnTo>
                <a:lnTo>
                  <a:pt x="208495" y="149047"/>
                </a:lnTo>
                <a:lnTo>
                  <a:pt x="228600" y="145580"/>
                </a:lnTo>
                <a:lnTo>
                  <a:pt x="244284" y="135877"/>
                </a:lnTo>
                <a:lnTo>
                  <a:pt x="247459" y="131241"/>
                </a:lnTo>
                <a:lnTo>
                  <a:pt x="254482" y="120992"/>
                </a:lnTo>
                <a:lnTo>
                  <a:pt x="258102" y="102044"/>
                </a:lnTo>
                <a:lnTo>
                  <a:pt x="258127" y="8489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4557" y="4854600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3954" y="42481"/>
                </a:moveTo>
                <a:lnTo>
                  <a:pt x="48056" y="36372"/>
                </a:lnTo>
                <a:lnTo>
                  <a:pt x="28016" y="39776"/>
                </a:lnTo>
                <a:lnTo>
                  <a:pt x="12890" y="49555"/>
                </a:lnTo>
                <a:lnTo>
                  <a:pt x="3327" y="64985"/>
                </a:lnTo>
                <a:lnTo>
                  <a:pt x="0" y="85382"/>
                </a:lnTo>
                <a:lnTo>
                  <a:pt x="0" y="97231"/>
                </a:lnTo>
                <a:lnTo>
                  <a:pt x="3327" y="117678"/>
                </a:lnTo>
                <a:lnTo>
                  <a:pt x="12890" y="133210"/>
                </a:lnTo>
                <a:lnTo>
                  <a:pt x="28016" y="143078"/>
                </a:lnTo>
                <a:lnTo>
                  <a:pt x="48056" y="146532"/>
                </a:lnTo>
                <a:lnTo>
                  <a:pt x="53949" y="146532"/>
                </a:lnTo>
                <a:lnTo>
                  <a:pt x="56299" y="146253"/>
                </a:lnTo>
                <a:lnTo>
                  <a:pt x="56299" y="128092"/>
                </a:lnTo>
                <a:lnTo>
                  <a:pt x="55359" y="128092"/>
                </a:lnTo>
                <a:lnTo>
                  <a:pt x="48615" y="128282"/>
                </a:lnTo>
                <a:lnTo>
                  <a:pt x="48056" y="128282"/>
                </a:lnTo>
                <a:lnTo>
                  <a:pt x="36995" y="126047"/>
                </a:lnTo>
                <a:lnTo>
                  <a:pt x="28486" y="119748"/>
                </a:lnTo>
                <a:lnTo>
                  <a:pt x="23012" y="109943"/>
                </a:lnTo>
                <a:lnTo>
                  <a:pt x="21082" y="97231"/>
                </a:lnTo>
                <a:lnTo>
                  <a:pt x="21082" y="85382"/>
                </a:lnTo>
                <a:lnTo>
                  <a:pt x="23025" y="72669"/>
                </a:lnTo>
                <a:lnTo>
                  <a:pt x="28524" y="62877"/>
                </a:lnTo>
                <a:lnTo>
                  <a:pt x="37045" y="56565"/>
                </a:lnTo>
                <a:lnTo>
                  <a:pt x="48056" y="54343"/>
                </a:lnTo>
                <a:lnTo>
                  <a:pt x="55270" y="54343"/>
                </a:lnTo>
                <a:lnTo>
                  <a:pt x="66319" y="54902"/>
                </a:lnTo>
                <a:lnTo>
                  <a:pt x="70167" y="55753"/>
                </a:lnTo>
                <a:lnTo>
                  <a:pt x="71285" y="55930"/>
                </a:lnTo>
                <a:lnTo>
                  <a:pt x="71285" y="146532"/>
                </a:lnTo>
                <a:lnTo>
                  <a:pt x="93865" y="146532"/>
                </a:lnTo>
                <a:lnTo>
                  <a:pt x="93865" y="45021"/>
                </a:lnTo>
                <a:lnTo>
                  <a:pt x="93954" y="43141"/>
                </a:lnTo>
                <a:lnTo>
                  <a:pt x="93954" y="42481"/>
                </a:lnTo>
                <a:close/>
              </a:path>
              <a:path w="138430" h="147320">
                <a:moveTo>
                  <a:pt x="138239" y="0"/>
                </a:moveTo>
                <a:lnTo>
                  <a:pt x="115925" y="0"/>
                </a:lnTo>
                <a:lnTo>
                  <a:pt x="115925" y="146888"/>
                </a:lnTo>
                <a:lnTo>
                  <a:pt x="138239" y="146888"/>
                </a:lnTo>
                <a:lnTo>
                  <a:pt x="138239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7279" y="4854599"/>
            <a:ext cx="100330" cy="146685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30" y="146519"/>
                </a:moveTo>
                <a:lnTo>
                  <a:pt x="0" y="146519"/>
                </a:lnTo>
                <a:lnTo>
                  <a:pt x="0" y="0"/>
                </a:lnTo>
                <a:lnTo>
                  <a:pt x="39645" y="0"/>
                </a:lnTo>
                <a:lnTo>
                  <a:pt x="64005" y="2424"/>
                </a:lnTo>
                <a:lnTo>
                  <a:pt x="82968" y="10227"/>
                </a:lnTo>
                <a:lnTo>
                  <a:pt x="95289" y="24202"/>
                </a:lnTo>
                <a:lnTo>
                  <a:pt x="99719" y="45142"/>
                </a:lnTo>
                <a:lnTo>
                  <a:pt x="99719" y="47021"/>
                </a:lnTo>
                <a:lnTo>
                  <a:pt x="67298" y="88666"/>
                </a:lnTo>
                <a:lnTo>
                  <a:pt x="41050" y="91034"/>
                </a:lnTo>
                <a:lnTo>
                  <a:pt x="38709" y="90941"/>
                </a:lnTo>
                <a:lnTo>
                  <a:pt x="38709" y="71192"/>
                </a:lnTo>
                <a:lnTo>
                  <a:pt x="45267" y="71192"/>
                </a:lnTo>
                <a:lnTo>
                  <a:pt x="59314" y="69435"/>
                </a:lnTo>
                <a:lnTo>
                  <a:pt x="68651" y="64467"/>
                </a:lnTo>
                <a:lnTo>
                  <a:pt x="73840" y="56750"/>
                </a:lnTo>
                <a:lnTo>
                  <a:pt x="75445" y="46742"/>
                </a:lnTo>
                <a:lnTo>
                  <a:pt x="75445" y="44952"/>
                </a:lnTo>
                <a:lnTo>
                  <a:pt x="45174" y="20595"/>
                </a:lnTo>
                <a:lnTo>
                  <a:pt x="42551" y="20502"/>
                </a:lnTo>
                <a:lnTo>
                  <a:pt x="40113" y="20408"/>
                </a:lnTo>
                <a:lnTo>
                  <a:pt x="23430" y="20408"/>
                </a:lnTo>
                <a:lnTo>
                  <a:pt x="23430" y="14651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1120" y="4869003"/>
            <a:ext cx="59690" cy="132715"/>
          </a:xfrm>
          <a:custGeom>
            <a:avLst/>
            <a:gdLst/>
            <a:ahLst/>
            <a:cxnLst/>
            <a:rect l="l" t="t" r="r" b="b"/>
            <a:pathLst>
              <a:path w="59690" h="132714">
                <a:moveTo>
                  <a:pt x="59399" y="132120"/>
                </a:moveTo>
                <a:lnTo>
                  <a:pt x="30634" y="132120"/>
                </a:lnTo>
                <a:lnTo>
                  <a:pt x="16904" y="130479"/>
                </a:lnTo>
                <a:lnTo>
                  <a:pt x="7367" y="125428"/>
                </a:lnTo>
                <a:lnTo>
                  <a:pt x="1805" y="116773"/>
                </a:lnTo>
                <a:lnTo>
                  <a:pt x="0" y="104320"/>
                </a:lnTo>
                <a:lnTo>
                  <a:pt x="0" y="3015"/>
                </a:lnTo>
                <a:lnTo>
                  <a:pt x="22789" y="0"/>
                </a:lnTo>
                <a:lnTo>
                  <a:pt x="22789" y="23461"/>
                </a:lnTo>
                <a:lnTo>
                  <a:pt x="59399" y="23461"/>
                </a:lnTo>
                <a:lnTo>
                  <a:pt x="59399" y="40991"/>
                </a:lnTo>
                <a:lnTo>
                  <a:pt x="22789" y="40991"/>
                </a:lnTo>
                <a:lnTo>
                  <a:pt x="22789" y="114213"/>
                </a:lnTo>
                <a:lnTo>
                  <a:pt x="29046" y="114590"/>
                </a:lnTo>
                <a:lnTo>
                  <a:pt x="59399" y="114590"/>
                </a:lnTo>
                <a:lnTo>
                  <a:pt x="59399" y="13212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3599" y="4982400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570" y="18719"/>
                </a:moveTo>
                <a:lnTo>
                  <a:pt x="4148" y="18719"/>
                </a:lnTo>
                <a:lnTo>
                  <a:pt x="0" y="14458"/>
                </a:lnTo>
                <a:lnTo>
                  <a:pt x="0" y="4170"/>
                </a:lnTo>
                <a:lnTo>
                  <a:pt x="4148" y="0"/>
                </a:lnTo>
                <a:lnTo>
                  <a:pt x="14570" y="0"/>
                </a:lnTo>
                <a:lnTo>
                  <a:pt x="15769" y="1204"/>
                </a:lnTo>
                <a:lnTo>
                  <a:pt x="4978" y="1204"/>
                </a:lnTo>
                <a:lnTo>
                  <a:pt x="1385" y="4820"/>
                </a:lnTo>
                <a:lnTo>
                  <a:pt x="1385" y="13623"/>
                </a:lnTo>
                <a:lnTo>
                  <a:pt x="4978" y="17239"/>
                </a:lnTo>
                <a:lnTo>
                  <a:pt x="16012" y="17239"/>
                </a:lnTo>
                <a:lnTo>
                  <a:pt x="14570" y="18719"/>
                </a:lnTo>
                <a:close/>
              </a:path>
              <a:path w="19050" h="19050">
                <a:moveTo>
                  <a:pt x="16012" y="17239"/>
                </a:moveTo>
                <a:lnTo>
                  <a:pt x="13741" y="17239"/>
                </a:lnTo>
                <a:lnTo>
                  <a:pt x="17243" y="13623"/>
                </a:lnTo>
                <a:lnTo>
                  <a:pt x="17156" y="4820"/>
                </a:lnTo>
                <a:lnTo>
                  <a:pt x="13741" y="1204"/>
                </a:lnTo>
                <a:lnTo>
                  <a:pt x="15769" y="1204"/>
                </a:lnTo>
                <a:lnTo>
                  <a:pt x="18719" y="4170"/>
                </a:lnTo>
                <a:lnTo>
                  <a:pt x="18719" y="14458"/>
                </a:lnTo>
                <a:lnTo>
                  <a:pt x="16012" y="17239"/>
                </a:lnTo>
                <a:close/>
              </a:path>
              <a:path w="19050" h="19050">
                <a:moveTo>
                  <a:pt x="7376" y="14178"/>
                </a:moveTo>
                <a:lnTo>
                  <a:pt x="6272" y="14178"/>
                </a:lnTo>
                <a:lnTo>
                  <a:pt x="6272" y="4170"/>
                </a:lnTo>
                <a:lnTo>
                  <a:pt x="11621" y="4170"/>
                </a:lnTo>
                <a:lnTo>
                  <a:pt x="12694" y="5095"/>
                </a:lnTo>
                <a:lnTo>
                  <a:pt x="7194" y="5095"/>
                </a:lnTo>
                <a:lnTo>
                  <a:pt x="7194" y="9453"/>
                </a:lnTo>
                <a:lnTo>
                  <a:pt x="12078" y="9453"/>
                </a:lnTo>
                <a:lnTo>
                  <a:pt x="10882" y="10008"/>
                </a:lnTo>
                <a:lnTo>
                  <a:pt x="11055" y="10287"/>
                </a:lnTo>
                <a:lnTo>
                  <a:pt x="9774" y="10287"/>
                </a:lnTo>
                <a:lnTo>
                  <a:pt x="7376" y="10379"/>
                </a:lnTo>
                <a:lnTo>
                  <a:pt x="7376" y="14178"/>
                </a:lnTo>
                <a:close/>
              </a:path>
              <a:path w="19050" h="19050">
                <a:moveTo>
                  <a:pt x="12078" y="9453"/>
                </a:moveTo>
                <a:lnTo>
                  <a:pt x="10882" y="9453"/>
                </a:lnTo>
                <a:lnTo>
                  <a:pt x="11803" y="8619"/>
                </a:lnTo>
                <a:lnTo>
                  <a:pt x="11803" y="5838"/>
                </a:lnTo>
                <a:lnTo>
                  <a:pt x="10882" y="5095"/>
                </a:lnTo>
                <a:lnTo>
                  <a:pt x="12694" y="5095"/>
                </a:lnTo>
                <a:lnTo>
                  <a:pt x="12911" y="5283"/>
                </a:lnTo>
                <a:lnTo>
                  <a:pt x="12911" y="8619"/>
                </a:lnTo>
                <a:lnTo>
                  <a:pt x="12078" y="9453"/>
                </a:lnTo>
                <a:close/>
              </a:path>
              <a:path w="19050" h="19050">
                <a:moveTo>
                  <a:pt x="13463" y="14178"/>
                </a:moveTo>
                <a:lnTo>
                  <a:pt x="12264" y="14178"/>
                </a:lnTo>
                <a:lnTo>
                  <a:pt x="9774" y="10287"/>
                </a:lnTo>
                <a:lnTo>
                  <a:pt x="11055" y="10287"/>
                </a:lnTo>
                <a:lnTo>
                  <a:pt x="13463" y="1417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20784" y="2500720"/>
            <a:ext cx="875030" cy="15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20"/>
              </a:lnSpc>
            </a:pPr>
            <a:r>
              <a:rPr sz="1000" spc="-10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Cover </a:t>
            </a:r>
            <a:r>
              <a:rPr sz="1000" spc="15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w/</a:t>
            </a:r>
            <a:r>
              <a:rPr sz="1000" spc="-110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sz="1000" spc="-15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Image</a:t>
            </a:r>
            <a:endParaRPr sz="10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5714" y="4854600"/>
            <a:ext cx="153035" cy="149225"/>
          </a:xfrm>
          <a:custGeom>
            <a:avLst/>
            <a:gdLst/>
            <a:ahLst/>
            <a:cxnLst/>
            <a:rect l="l" t="t" r="r" b="b"/>
            <a:pathLst>
              <a:path w="153034" h="149225">
                <a:moveTo>
                  <a:pt x="22237" y="0"/>
                </a:moveTo>
                <a:lnTo>
                  <a:pt x="0" y="0"/>
                </a:lnTo>
                <a:lnTo>
                  <a:pt x="0" y="21958"/>
                </a:lnTo>
                <a:lnTo>
                  <a:pt x="22237" y="21958"/>
                </a:lnTo>
                <a:lnTo>
                  <a:pt x="22237" y="0"/>
                </a:lnTo>
                <a:close/>
              </a:path>
              <a:path w="153034" h="149225">
                <a:moveTo>
                  <a:pt x="22326" y="38074"/>
                </a:moveTo>
                <a:lnTo>
                  <a:pt x="0" y="38074"/>
                </a:lnTo>
                <a:lnTo>
                  <a:pt x="0" y="146888"/>
                </a:lnTo>
                <a:lnTo>
                  <a:pt x="22326" y="146888"/>
                </a:lnTo>
                <a:lnTo>
                  <a:pt x="22326" y="38074"/>
                </a:lnTo>
                <a:close/>
              </a:path>
              <a:path w="153034" h="149225">
                <a:moveTo>
                  <a:pt x="152996" y="37807"/>
                </a:moveTo>
                <a:lnTo>
                  <a:pt x="131318" y="37807"/>
                </a:lnTo>
                <a:lnTo>
                  <a:pt x="103809" y="125044"/>
                </a:lnTo>
                <a:lnTo>
                  <a:pt x="102781" y="128816"/>
                </a:lnTo>
                <a:lnTo>
                  <a:pt x="102031" y="131064"/>
                </a:lnTo>
                <a:lnTo>
                  <a:pt x="95364" y="131064"/>
                </a:lnTo>
                <a:lnTo>
                  <a:pt x="94615" y="128816"/>
                </a:lnTo>
                <a:lnTo>
                  <a:pt x="93497" y="125044"/>
                </a:lnTo>
                <a:lnTo>
                  <a:pt x="66370" y="37807"/>
                </a:lnTo>
                <a:lnTo>
                  <a:pt x="39243" y="37807"/>
                </a:lnTo>
                <a:lnTo>
                  <a:pt x="39243" y="53809"/>
                </a:lnTo>
                <a:lnTo>
                  <a:pt x="49745" y="53809"/>
                </a:lnTo>
                <a:lnTo>
                  <a:pt x="75946" y="131826"/>
                </a:lnTo>
                <a:lnTo>
                  <a:pt x="79590" y="139560"/>
                </a:lnTo>
                <a:lnTo>
                  <a:pt x="84480" y="144919"/>
                </a:lnTo>
                <a:lnTo>
                  <a:pt x="90779" y="148031"/>
                </a:lnTo>
                <a:lnTo>
                  <a:pt x="98653" y="149047"/>
                </a:lnTo>
                <a:lnTo>
                  <a:pt x="104749" y="148513"/>
                </a:lnTo>
                <a:lnTo>
                  <a:pt x="110985" y="146189"/>
                </a:lnTo>
                <a:lnTo>
                  <a:pt x="116776" y="140982"/>
                </a:lnTo>
                <a:lnTo>
                  <a:pt x="121551" y="131826"/>
                </a:lnTo>
                <a:lnTo>
                  <a:pt x="152996" y="37807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64669" y="4892399"/>
            <a:ext cx="99695" cy="111760"/>
          </a:xfrm>
          <a:custGeom>
            <a:avLst/>
            <a:gdLst/>
            <a:ahLst/>
            <a:cxnLst/>
            <a:rect l="l" t="t" r="r" b="b"/>
            <a:pathLst>
              <a:path w="99695" h="111760">
                <a:moveTo>
                  <a:pt x="49542" y="111239"/>
                </a:moveTo>
                <a:lnTo>
                  <a:pt x="3637" y="83186"/>
                </a:lnTo>
                <a:lnTo>
                  <a:pt x="0" y="47094"/>
                </a:lnTo>
                <a:lnTo>
                  <a:pt x="3559" y="28055"/>
                </a:lnTo>
                <a:lnTo>
                  <a:pt x="13758" y="13164"/>
                </a:lnTo>
                <a:lnTo>
                  <a:pt x="29464" y="3464"/>
                </a:lnTo>
                <a:lnTo>
                  <a:pt x="49542" y="0"/>
                </a:lnTo>
                <a:lnTo>
                  <a:pt x="69647" y="3464"/>
                </a:lnTo>
                <a:lnTo>
                  <a:pt x="85336" y="13164"/>
                </a:lnTo>
                <a:lnTo>
                  <a:pt x="88642" y="17990"/>
                </a:lnTo>
                <a:lnTo>
                  <a:pt x="49542" y="17990"/>
                </a:lnTo>
                <a:lnTo>
                  <a:pt x="37332" y="20315"/>
                </a:lnTo>
                <a:lnTo>
                  <a:pt x="28489" y="26622"/>
                </a:lnTo>
                <a:lnTo>
                  <a:pt x="23112" y="35913"/>
                </a:lnTo>
                <a:lnTo>
                  <a:pt x="21314" y="47094"/>
                </a:lnTo>
                <a:lnTo>
                  <a:pt x="21298" y="64238"/>
                </a:lnTo>
                <a:lnTo>
                  <a:pt x="23139" y="75516"/>
                </a:lnTo>
                <a:lnTo>
                  <a:pt x="28630" y="84808"/>
                </a:lnTo>
                <a:lnTo>
                  <a:pt x="37516" y="91115"/>
                </a:lnTo>
                <a:lnTo>
                  <a:pt x="49542" y="93439"/>
                </a:lnTo>
                <a:lnTo>
                  <a:pt x="88512" y="93439"/>
                </a:lnTo>
                <a:lnTo>
                  <a:pt x="85336" y="98077"/>
                </a:lnTo>
                <a:lnTo>
                  <a:pt x="69647" y="107775"/>
                </a:lnTo>
                <a:lnTo>
                  <a:pt x="49542" y="111239"/>
                </a:lnTo>
                <a:close/>
              </a:path>
              <a:path w="99695" h="111760">
                <a:moveTo>
                  <a:pt x="88512" y="93439"/>
                </a:moveTo>
                <a:lnTo>
                  <a:pt x="49542" y="93439"/>
                </a:lnTo>
                <a:lnTo>
                  <a:pt x="61386" y="91115"/>
                </a:lnTo>
                <a:lnTo>
                  <a:pt x="70337" y="84808"/>
                </a:lnTo>
                <a:lnTo>
                  <a:pt x="75997" y="75516"/>
                </a:lnTo>
                <a:lnTo>
                  <a:pt x="77972" y="64238"/>
                </a:lnTo>
                <a:lnTo>
                  <a:pt x="77955" y="47094"/>
                </a:lnTo>
                <a:lnTo>
                  <a:pt x="76010" y="35913"/>
                </a:lnTo>
                <a:lnTo>
                  <a:pt x="70371" y="26622"/>
                </a:lnTo>
                <a:lnTo>
                  <a:pt x="61426" y="20315"/>
                </a:lnTo>
                <a:lnTo>
                  <a:pt x="49542" y="17990"/>
                </a:lnTo>
                <a:lnTo>
                  <a:pt x="88642" y="17990"/>
                </a:lnTo>
                <a:lnTo>
                  <a:pt x="95535" y="28055"/>
                </a:lnTo>
                <a:lnTo>
                  <a:pt x="99174" y="47094"/>
                </a:lnTo>
                <a:lnTo>
                  <a:pt x="99156" y="64238"/>
                </a:lnTo>
                <a:lnTo>
                  <a:pt x="95535" y="83186"/>
                </a:lnTo>
                <a:lnTo>
                  <a:pt x="88512" y="9343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pic>
        <p:nvPicPr>
          <p:cNvPr id="10" name="object 10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572000" y="0"/>
            <a:ext cx="4571999" cy="5143679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754557" y="4854600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3954" y="42481"/>
                </a:moveTo>
                <a:lnTo>
                  <a:pt x="48056" y="36372"/>
                </a:lnTo>
                <a:lnTo>
                  <a:pt x="28016" y="39776"/>
                </a:lnTo>
                <a:lnTo>
                  <a:pt x="12890" y="49555"/>
                </a:lnTo>
                <a:lnTo>
                  <a:pt x="3327" y="64985"/>
                </a:lnTo>
                <a:lnTo>
                  <a:pt x="0" y="85382"/>
                </a:lnTo>
                <a:lnTo>
                  <a:pt x="0" y="97231"/>
                </a:lnTo>
                <a:lnTo>
                  <a:pt x="3327" y="117678"/>
                </a:lnTo>
                <a:lnTo>
                  <a:pt x="12890" y="133210"/>
                </a:lnTo>
                <a:lnTo>
                  <a:pt x="28016" y="143078"/>
                </a:lnTo>
                <a:lnTo>
                  <a:pt x="48056" y="146532"/>
                </a:lnTo>
                <a:lnTo>
                  <a:pt x="53949" y="146532"/>
                </a:lnTo>
                <a:lnTo>
                  <a:pt x="56299" y="146253"/>
                </a:lnTo>
                <a:lnTo>
                  <a:pt x="56299" y="128092"/>
                </a:lnTo>
                <a:lnTo>
                  <a:pt x="55359" y="128092"/>
                </a:lnTo>
                <a:lnTo>
                  <a:pt x="48615" y="128282"/>
                </a:lnTo>
                <a:lnTo>
                  <a:pt x="48056" y="128282"/>
                </a:lnTo>
                <a:lnTo>
                  <a:pt x="36995" y="126047"/>
                </a:lnTo>
                <a:lnTo>
                  <a:pt x="28486" y="119748"/>
                </a:lnTo>
                <a:lnTo>
                  <a:pt x="23012" y="109943"/>
                </a:lnTo>
                <a:lnTo>
                  <a:pt x="21082" y="97231"/>
                </a:lnTo>
                <a:lnTo>
                  <a:pt x="21082" y="85382"/>
                </a:lnTo>
                <a:lnTo>
                  <a:pt x="23025" y="72669"/>
                </a:lnTo>
                <a:lnTo>
                  <a:pt x="28524" y="62877"/>
                </a:lnTo>
                <a:lnTo>
                  <a:pt x="37045" y="56565"/>
                </a:lnTo>
                <a:lnTo>
                  <a:pt x="48056" y="54343"/>
                </a:lnTo>
                <a:lnTo>
                  <a:pt x="55270" y="54343"/>
                </a:lnTo>
                <a:lnTo>
                  <a:pt x="66319" y="54902"/>
                </a:lnTo>
                <a:lnTo>
                  <a:pt x="70167" y="55753"/>
                </a:lnTo>
                <a:lnTo>
                  <a:pt x="71285" y="55930"/>
                </a:lnTo>
                <a:lnTo>
                  <a:pt x="71285" y="146532"/>
                </a:lnTo>
                <a:lnTo>
                  <a:pt x="93865" y="146532"/>
                </a:lnTo>
                <a:lnTo>
                  <a:pt x="93865" y="45021"/>
                </a:lnTo>
                <a:lnTo>
                  <a:pt x="93954" y="43141"/>
                </a:lnTo>
                <a:lnTo>
                  <a:pt x="93954" y="42481"/>
                </a:lnTo>
                <a:close/>
              </a:path>
              <a:path w="138430" h="147320">
                <a:moveTo>
                  <a:pt x="138239" y="0"/>
                </a:moveTo>
                <a:lnTo>
                  <a:pt x="115925" y="0"/>
                </a:lnTo>
                <a:lnTo>
                  <a:pt x="115925" y="146888"/>
                </a:lnTo>
                <a:lnTo>
                  <a:pt x="138239" y="146888"/>
                </a:lnTo>
                <a:lnTo>
                  <a:pt x="138239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87279" y="4854599"/>
            <a:ext cx="100330" cy="146685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30" y="146519"/>
                </a:moveTo>
                <a:lnTo>
                  <a:pt x="0" y="146519"/>
                </a:lnTo>
                <a:lnTo>
                  <a:pt x="0" y="0"/>
                </a:lnTo>
                <a:lnTo>
                  <a:pt x="39645" y="0"/>
                </a:lnTo>
                <a:lnTo>
                  <a:pt x="64005" y="2424"/>
                </a:lnTo>
                <a:lnTo>
                  <a:pt x="82968" y="10227"/>
                </a:lnTo>
                <a:lnTo>
                  <a:pt x="95289" y="24202"/>
                </a:lnTo>
                <a:lnTo>
                  <a:pt x="99719" y="45142"/>
                </a:lnTo>
                <a:lnTo>
                  <a:pt x="99719" y="47021"/>
                </a:lnTo>
                <a:lnTo>
                  <a:pt x="67298" y="88666"/>
                </a:lnTo>
                <a:lnTo>
                  <a:pt x="41050" y="91034"/>
                </a:lnTo>
                <a:lnTo>
                  <a:pt x="38709" y="90941"/>
                </a:lnTo>
                <a:lnTo>
                  <a:pt x="38709" y="71192"/>
                </a:lnTo>
                <a:lnTo>
                  <a:pt x="45267" y="71192"/>
                </a:lnTo>
                <a:lnTo>
                  <a:pt x="59314" y="69435"/>
                </a:lnTo>
                <a:lnTo>
                  <a:pt x="68651" y="64467"/>
                </a:lnTo>
                <a:lnTo>
                  <a:pt x="73840" y="56750"/>
                </a:lnTo>
                <a:lnTo>
                  <a:pt x="75445" y="46742"/>
                </a:lnTo>
                <a:lnTo>
                  <a:pt x="75445" y="44952"/>
                </a:lnTo>
                <a:lnTo>
                  <a:pt x="45174" y="20595"/>
                </a:lnTo>
                <a:lnTo>
                  <a:pt x="42551" y="20502"/>
                </a:lnTo>
                <a:lnTo>
                  <a:pt x="40113" y="20408"/>
                </a:lnTo>
                <a:lnTo>
                  <a:pt x="23430" y="20408"/>
                </a:lnTo>
                <a:lnTo>
                  <a:pt x="23430" y="14651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81120" y="4869003"/>
            <a:ext cx="59690" cy="132715"/>
          </a:xfrm>
          <a:custGeom>
            <a:avLst/>
            <a:gdLst/>
            <a:ahLst/>
            <a:cxnLst/>
            <a:rect l="l" t="t" r="r" b="b"/>
            <a:pathLst>
              <a:path w="59690" h="132714">
                <a:moveTo>
                  <a:pt x="59399" y="132120"/>
                </a:moveTo>
                <a:lnTo>
                  <a:pt x="30634" y="132120"/>
                </a:lnTo>
                <a:lnTo>
                  <a:pt x="16904" y="130479"/>
                </a:lnTo>
                <a:lnTo>
                  <a:pt x="7367" y="125428"/>
                </a:lnTo>
                <a:lnTo>
                  <a:pt x="1805" y="116773"/>
                </a:lnTo>
                <a:lnTo>
                  <a:pt x="0" y="104320"/>
                </a:lnTo>
                <a:lnTo>
                  <a:pt x="0" y="3015"/>
                </a:lnTo>
                <a:lnTo>
                  <a:pt x="22789" y="0"/>
                </a:lnTo>
                <a:lnTo>
                  <a:pt x="22789" y="23461"/>
                </a:lnTo>
                <a:lnTo>
                  <a:pt x="59399" y="23461"/>
                </a:lnTo>
                <a:lnTo>
                  <a:pt x="59399" y="40991"/>
                </a:lnTo>
                <a:lnTo>
                  <a:pt x="22789" y="40991"/>
                </a:lnTo>
                <a:lnTo>
                  <a:pt x="22789" y="114213"/>
                </a:lnTo>
                <a:lnTo>
                  <a:pt x="29046" y="114590"/>
                </a:lnTo>
                <a:lnTo>
                  <a:pt x="59399" y="114590"/>
                </a:lnTo>
                <a:lnTo>
                  <a:pt x="59399" y="13212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03599" y="4982400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570" y="18719"/>
                </a:moveTo>
                <a:lnTo>
                  <a:pt x="4148" y="18719"/>
                </a:lnTo>
                <a:lnTo>
                  <a:pt x="0" y="14458"/>
                </a:lnTo>
                <a:lnTo>
                  <a:pt x="0" y="4170"/>
                </a:lnTo>
                <a:lnTo>
                  <a:pt x="4148" y="0"/>
                </a:lnTo>
                <a:lnTo>
                  <a:pt x="14570" y="0"/>
                </a:lnTo>
                <a:lnTo>
                  <a:pt x="15769" y="1204"/>
                </a:lnTo>
                <a:lnTo>
                  <a:pt x="4978" y="1204"/>
                </a:lnTo>
                <a:lnTo>
                  <a:pt x="1385" y="4820"/>
                </a:lnTo>
                <a:lnTo>
                  <a:pt x="1385" y="13623"/>
                </a:lnTo>
                <a:lnTo>
                  <a:pt x="4978" y="17239"/>
                </a:lnTo>
                <a:lnTo>
                  <a:pt x="16012" y="17239"/>
                </a:lnTo>
                <a:lnTo>
                  <a:pt x="14570" y="18719"/>
                </a:lnTo>
                <a:close/>
              </a:path>
              <a:path w="19050" h="19050">
                <a:moveTo>
                  <a:pt x="16012" y="17239"/>
                </a:moveTo>
                <a:lnTo>
                  <a:pt x="13741" y="17239"/>
                </a:lnTo>
                <a:lnTo>
                  <a:pt x="17243" y="13623"/>
                </a:lnTo>
                <a:lnTo>
                  <a:pt x="17156" y="4820"/>
                </a:lnTo>
                <a:lnTo>
                  <a:pt x="13741" y="1204"/>
                </a:lnTo>
                <a:lnTo>
                  <a:pt x="15769" y="1204"/>
                </a:lnTo>
                <a:lnTo>
                  <a:pt x="18719" y="4170"/>
                </a:lnTo>
                <a:lnTo>
                  <a:pt x="18719" y="14458"/>
                </a:lnTo>
                <a:lnTo>
                  <a:pt x="16012" y="17239"/>
                </a:lnTo>
                <a:close/>
              </a:path>
              <a:path w="19050" h="19050">
                <a:moveTo>
                  <a:pt x="7376" y="14178"/>
                </a:moveTo>
                <a:lnTo>
                  <a:pt x="6272" y="14178"/>
                </a:lnTo>
                <a:lnTo>
                  <a:pt x="6272" y="4170"/>
                </a:lnTo>
                <a:lnTo>
                  <a:pt x="11621" y="4170"/>
                </a:lnTo>
                <a:lnTo>
                  <a:pt x="12694" y="5095"/>
                </a:lnTo>
                <a:lnTo>
                  <a:pt x="7194" y="5095"/>
                </a:lnTo>
                <a:lnTo>
                  <a:pt x="7194" y="9453"/>
                </a:lnTo>
                <a:lnTo>
                  <a:pt x="12078" y="9453"/>
                </a:lnTo>
                <a:lnTo>
                  <a:pt x="10882" y="10008"/>
                </a:lnTo>
                <a:lnTo>
                  <a:pt x="11055" y="10287"/>
                </a:lnTo>
                <a:lnTo>
                  <a:pt x="9774" y="10287"/>
                </a:lnTo>
                <a:lnTo>
                  <a:pt x="7376" y="10379"/>
                </a:lnTo>
                <a:lnTo>
                  <a:pt x="7376" y="14178"/>
                </a:lnTo>
                <a:close/>
              </a:path>
              <a:path w="19050" h="19050">
                <a:moveTo>
                  <a:pt x="12078" y="9453"/>
                </a:moveTo>
                <a:lnTo>
                  <a:pt x="10882" y="9453"/>
                </a:lnTo>
                <a:lnTo>
                  <a:pt x="11803" y="8619"/>
                </a:lnTo>
                <a:lnTo>
                  <a:pt x="11803" y="5838"/>
                </a:lnTo>
                <a:lnTo>
                  <a:pt x="10882" y="5095"/>
                </a:lnTo>
                <a:lnTo>
                  <a:pt x="12694" y="5095"/>
                </a:lnTo>
                <a:lnTo>
                  <a:pt x="12911" y="5283"/>
                </a:lnTo>
                <a:lnTo>
                  <a:pt x="12911" y="8619"/>
                </a:lnTo>
                <a:lnTo>
                  <a:pt x="12078" y="9453"/>
                </a:lnTo>
                <a:close/>
              </a:path>
              <a:path w="19050" h="19050">
                <a:moveTo>
                  <a:pt x="13463" y="14178"/>
                </a:moveTo>
                <a:lnTo>
                  <a:pt x="12264" y="14178"/>
                </a:lnTo>
                <a:lnTo>
                  <a:pt x="9774" y="10287"/>
                </a:lnTo>
                <a:lnTo>
                  <a:pt x="11055" y="10287"/>
                </a:lnTo>
                <a:lnTo>
                  <a:pt x="13463" y="1417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64905" y="211165"/>
            <a:ext cx="1146175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pc="-60" dirty="0">
                <a:solidFill>
                  <a:srgbClr val="00253E"/>
                </a:solidFill>
              </a:rPr>
              <a:t>议程</a:t>
            </a:r>
            <a:endParaRPr lang="zh-CN" spc="-60" dirty="0">
              <a:solidFill>
                <a:srgbClr val="00253E"/>
              </a:solidFill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365907" y="962505"/>
            <a:ext cx="3965575" cy="25668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935" indent="-356870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rgbClr val="1AB9A5"/>
              </a:buClr>
              <a:buChar char="■"/>
              <a:tabLst>
                <a:tab pos="368935" algn="l"/>
                <a:tab pos="369570" algn="l"/>
              </a:tabLst>
            </a:pPr>
            <a:r>
              <a:rPr lang="zh-CN" sz="2000" spc="-3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什么是</a:t>
            </a:r>
            <a:r>
              <a:rPr lang="en-US" altLang="zh-CN" sz="2000" spc="-3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 Boot</a:t>
            </a:r>
            <a:r>
              <a:rPr lang="zh-CN" altLang="en-US" sz="2000" spc="-3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？为什么使用</a:t>
            </a:r>
            <a:r>
              <a:rPr lang="en-US" altLang="zh-CN" sz="2000" spc="-3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 Boot</a:t>
            </a:r>
            <a:r>
              <a:rPr lang="zh-CN" altLang="en-US" sz="2000" spc="-3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？</a:t>
            </a:r>
            <a:endParaRPr sz="2000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368935" indent="-356870">
              <a:lnSpc>
                <a:spcPct val="120000"/>
              </a:lnSpc>
              <a:spcAft>
                <a:spcPts val="0"/>
              </a:spcAft>
              <a:buClr>
                <a:srgbClr val="1AB9A5"/>
              </a:buClr>
              <a:buChar char="■"/>
              <a:tabLst>
                <a:tab pos="368935" algn="l"/>
                <a:tab pos="369570" algn="l"/>
              </a:tabLst>
            </a:pPr>
            <a:r>
              <a:rPr sz="2000" spc="-2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 </a:t>
            </a:r>
            <a:r>
              <a:rPr sz="200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Boot</a:t>
            </a:r>
            <a:r>
              <a:rPr lang="zh-CN" sz="2000" spc="-9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功能</a:t>
            </a:r>
            <a:endParaRPr sz="2000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826135" lvl="1" indent="-367030">
              <a:lnSpc>
                <a:spcPct val="120000"/>
              </a:lnSpc>
              <a:spcBef>
                <a:spcPts val="5"/>
              </a:spcBef>
              <a:spcAft>
                <a:spcPts val="0"/>
              </a:spcAft>
              <a:buChar char="○"/>
              <a:tabLst>
                <a:tab pos="826135" algn="l"/>
                <a:tab pos="826135" algn="l"/>
              </a:tabLst>
            </a:pPr>
            <a:r>
              <a:rPr lang="zh-CN" sz="200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依赖管理</a:t>
            </a:r>
            <a:endParaRPr sz="2000" b="1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826135" lvl="1" indent="-367030">
              <a:lnSpc>
                <a:spcPct val="120000"/>
              </a:lnSpc>
              <a:spcBef>
                <a:spcPts val="15"/>
              </a:spcBef>
              <a:spcAft>
                <a:spcPts val="0"/>
              </a:spcAft>
              <a:buChar char="○"/>
              <a:tabLst>
                <a:tab pos="826135" algn="l"/>
                <a:tab pos="826135" algn="l"/>
              </a:tabLst>
            </a:pPr>
            <a:r>
              <a:rPr lang="zh-CN" sz="2000" b="1" spc="-5" dirty="0">
                <a:solidFill>
                  <a:srgbClr val="00253E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Regular" panose="020B0400000000000000" charset="-122"/>
              </a:rPr>
              <a:t>自动配置</a:t>
            </a:r>
            <a:endParaRPr lang="en-US" altLang="zh-CN" sz="2000" b="1" spc="-5" dirty="0">
              <a:solidFill>
                <a:srgbClr val="00253E"/>
              </a:solidFill>
              <a:latin typeface="Source Han Sans SC Bold" panose="020B0400000000000000" charset="-122"/>
              <a:ea typeface="Source Han Sans SC Bold" panose="020B0400000000000000" charset="-122"/>
              <a:cs typeface="Source Han Sans SC Regular" panose="020B0400000000000000" charset="-122"/>
            </a:endParaRPr>
          </a:p>
          <a:p>
            <a:pPr marL="826135" lvl="1" indent="-367030">
              <a:lnSpc>
                <a:spcPct val="120000"/>
              </a:lnSpc>
              <a:spcBef>
                <a:spcPts val="15"/>
              </a:spcBef>
              <a:spcAft>
                <a:spcPts val="0"/>
              </a:spcAft>
              <a:buChar char="○"/>
              <a:tabLst>
                <a:tab pos="826135" algn="l"/>
                <a:tab pos="826135" algn="l"/>
              </a:tabLst>
            </a:pPr>
            <a:r>
              <a:rPr lang="zh-CN" altLang="en-US" sz="2000" dirty="0">
                <a:solidFill>
                  <a:srgbClr val="00253E"/>
                </a:solidFill>
                <a:ea typeface="Source Han Sans SC Regular" panose="020B0400000000000000" charset="-122"/>
              </a:rPr>
              <a:t>打包</a:t>
            </a:r>
            <a:endParaRPr lang="en-US" altLang="zh-CN" sz="2000" dirty="0">
              <a:solidFill>
                <a:srgbClr val="00253E"/>
              </a:solidFill>
              <a:ea typeface="Source Han Sans SC Regular" panose="020B0400000000000000" charset="-122"/>
            </a:endParaRPr>
          </a:p>
          <a:p>
            <a:pPr marL="826135" lvl="1" indent="-367030">
              <a:lnSpc>
                <a:spcPct val="120000"/>
              </a:lnSpc>
              <a:spcBef>
                <a:spcPts val="15"/>
              </a:spcBef>
              <a:buChar char="○"/>
              <a:tabLst>
                <a:tab pos="826135" algn="l"/>
                <a:tab pos="826135" algn="l"/>
              </a:tabLst>
            </a:pPr>
            <a:r>
              <a:rPr lang="zh-CN" altLang="en-US" sz="2000" dirty="0">
                <a:solidFill>
                  <a:srgbClr val="00253E"/>
                </a:solidFill>
                <a:ea typeface="Source Han Sans SC Regular" panose="020B0400000000000000" charset="-122"/>
              </a:rPr>
              <a:t>热部署</a:t>
            </a:r>
            <a:endParaRPr sz="2000" dirty="0">
              <a:solidFill>
                <a:srgbClr val="00253E"/>
              </a:solidFill>
              <a:ea typeface="Source Han Sans SC Regular" panose="020B0400000000000000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752" y="4856086"/>
            <a:ext cx="258445" cy="149860"/>
          </a:xfrm>
          <a:custGeom>
            <a:avLst/>
            <a:gdLst/>
            <a:ahLst/>
            <a:cxnLst/>
            <a:rect l="l" t="t" r="r" b="b"/>
            <a:pathLst>
              <a:path w="258445" h="149860">
                <a:moveTo>
                  <a:pt x="22529" y="0"/>
                </a:moveTo>
                <a:lnTo>
                  <a:pt x="0" y="0"/>
                </a:lnTo>
                <a:lnTo>
                  <a:pt x="0" y="21932"/>
                </a:lnTo>
                <a:lnTo>
                  <a:pt x="22529" y="21932"/>
                </a:lnTo>
                <a:lnTo>
                  <a:pt x="22529" y="0"/>
                </a:lnTo>
                <a:close/>
              </a:path>
              <a:path w="258445" h="149860">
                <a:moveTo>
                  <a:pt x="22618" y="38036"/>
                </a:moveTo>
                <a:lnTo>
                  <a:pt x="0" y="38036"/>
                </a:lnTo>
                <a:lnTo>
                  <a:pt x="0" y="146812"/>
                </a:lnTo>
                <a:lnTo>
                  <a:pt x="22618" y="146812"/>
                </a:lnTo>
                <a:lnTo>
                  <a:pt x="22618" y="38036"/>
                </a:lnTo>
                <a:close/>
              </a:path>
              <a:path w="258445" h="149860">
                <a:moveTo>
                  <a:pt x="152958" y="37947"/>
                </a:moveTo>
                <a:lnTo>
                  <a:pt x="131279" y="37947"/>
                </a:lnTo>
                <a:lnTo>
                  <a:pt x="103784" y="125247"/>
                </a:lnTo>
                <a:lnTo>
                  <a:pt x="102755" y="129019"/>
                </a:lnTo>
                <a:lnTo>
                  <a:pt x="102006" y="131267"/>
                </a:lnTo>
                <a:lnTo>
                  <a:pt x="95338" y="131267"/>
                </a:lnTo>
                <a:lnTo>
                  <a:pt x="94589" y="129019"/>
                </a:lnTo>
                <a:lnTo>
                  <a:pt x="93459" y="125247"/>
                </a:lnTo>
                <a:lnTo>
                  <a:pt x="66344" y="37947"/>
                </a:lnTo>
                <a:lnTo>
                  <a:pt x="39230" y="37947"/>
                </a:lnTo>
                <a:lnTo>
                  <a:pt x="39230" y="53962"/>
                </a:lnTo>
                <a:lnTo>
                  <a:pt x="49733" y="53962"/>
                </a:lnTo>
                <a:lnTo>
                  <a:pt x="75920" y="132029"/>
                </a:lnTo>
                <a:lnTo>
                  <a:pt x="79565" y="139763"/>
                </a:lnTo>
                <a:lnTo>
                  <a:pt x="84455" y="145135"/>
                </a:lnTo>
                <a:lnTo>
                  <a:pt x="90754" y="148247"/>
                </a:lnTo>
                <a:lnTo>
                  <a:pt x="98628" y="149263"/>
                </a:lnTo>
                <a:lnTo>
                  <a:pt x="104724" y="148729"/>
                </a:lnTo>
                <a:lnTo>
                  <a:pt x="110959" y="146405"/>
                </a:lnTo>
                <a:lnTo>
                  <a:pt x="116738" y="141198"/>
                </a:lnTo>
                <a:lnTo>
                  <a:pt x="121526" y="132029"/>
                </a:lnTo>
                <a:lnTo>
                  <a:pt x="152958" y="37947"/>
                </a:lnTo>
                <a:close/>
              </a:path>
              <a:path w="258445" h="149860">
                <a:moveTo>
                  <a:pt x="258241" y="85039"/>
                </a:moveTo>
                <a:lnTo>
                  <a:pt x="254609" y="66001"/>
                </a:lnTo>
                <a:lnTo>
                  <a:pt x="247713" y="55930"/>
                </a:lnTo>
                <a:lnTo>
                  <a:pt x="244398" y="51104"/>
                </a:lnTo>
                <a:lnTo>
                  <a:pt x="237032" y="46558"/>
                </a:lnTo>
                <a:lnTo>
                  <a:pt x="237032" y="102171"/>
                </a:lnTo>
                <a:lnTo>
                  <a:pt x="235064" y="113449"/>
                </a:lnTo>
                <a:lnTo>
                  <a:pt x="229400" y="122745"/>
                </a:lnTo>
                <a:lnTo>
                  <a:pt x="220446" y="129044"/>
                </a:lnTo>
                <a:lnTo>
                  <a:pt x="208610" y="131368"/>
                </a:lnTo>
                <a:lnTo>
                  <a:pt x="196583" y="129044"/>
                </a:lnTo>
                <a:lnTo>
                  <a:pt x="187693" y="122745"/>
                </a:lnTo>
                <a:lnTo>
                  <a:pt x="182194" y="113449"/>
                </a:lnTo>
                <a:lnTo>
                  <a:pt x="180352" y="102171"/>
                </a:lnTo>
                <a:lnTo>
                  <a:pt x="180378" y="85039"/>
                </a:lnTo>
                <a:lnTo>
                  <a:pt x="182168" y="73850"/>
                </a:lnTo>
                <a:lnTo>
                  <a:pt x="187553" y="64566"/>
                </a:lnTo>
                <a:lnTo>
                  <a:pt x="196392" y="58254"/>
                </a:lnTo>
                <a:lnTo>
                  <a:pt x="208610" y="55930"/>
                </a:lnTo>
                <a:lnTo>
                  <a:pt x="220484" y="58254"/>
                </a:lnTo>
                <a:lnTo>
                  <a:pt x="229438" y="64566"/>
                </a:lnTo>
                <a:lnTo>
                  <a:pt x="235077" y="73850"/>
                </a:lnTo>
                <a:lnTo>
                  <a:pt x="237020" y="85039"/>
                </a:lnTo>
                <a:lnTo>
                  <a:pt x="237032" y="102171"/>
                </a:lnTo>
                <a:lnTo>
                  <a:pt x="237032" y="46558"/>
                </a:lnTo>
                <a:lnTo>
                  <a:pt x="228714" y="41414"/>
                </a:lnTo>
                <a:lnTo>
                  <a:pt x="208610" y="37947"/>
                </a:lnTo>
                <a:lnTo>
                  <a:pt x="188518" y="41414"/>
                </a:lnTo>
                <a:lnTo>
                  <a:pt x="172821" y="51104"/>
                </a:lnTo>
                <a:lnTo>
                  <a:pt x="162610" y="66001"/>
                </a:lnTo>
                <a:lnTo>
                  <a:pt x="159054" y="85039"/>
                </a:lnTo>
                <a:lnTo>
                  <a:pt x="159067" y="102171"/>
                </a:lnTo>
                <a:lnTo>
                  <a:pt x="162699" y="121119"/>
                </a:lnTo>
                <a:lnTo>
                  <a:pt x="172885" y="136004"/>
                </a:lnTo>
                <a:lnTo>
                  <a:pt x="188544" y="145707"/>
                </a:lnTo>
                <a:lnTo>
                  <a:pt x="208610" y="149161"/>
                </a:lnTo>
                <a:lnTo>
                  <a:pt x="228714" y="145707"/>
                </a:lnTo>
                <a:lnTo>
                  <a:pt x="244398" y="136004"/>
                </a:lnTo>
                <a:lnTo>
                  <a:pt x="247586" y="131368"/>
                </a:lnTo>
                <a:lnTo>
                  <a:pt x="254609" y="121119"/>
                </a:lnTo>
                <a:lnTo>
                  <a:pt x="258229" y="102171"/>
                </a:lnTo>
                <a:lnTo>
                  <a:pt x="258241" y="8503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4545" y="4856086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4119" y="42557"/>
                </a:moveTo>
                <a:lnTo>
                  <a:pt x="48145" y="36436"/>
                </a:lnTo>
                <a:lnTo>
                  <a:pt x="28067" y="39852"/>
                </a:lnTo>
                <a:lnTo>
                  <a:pt x="12915" y="49631"/>
                </a:lnTo>
                <a:lnTo>
                  <a:pt x="3340" y="65087"/>
                </a:lnTo>
                <a:lnTo>
                  <a:pt x="0" y="85509"/>
                </a:lnTo>
                <a:lnTo>
                  <a:pt x="0" y="97370"/>
                </a:lnTo>
                <a:lnTo>
                  <a:pt x="3340" y="117830"/>
                </a:lnTo>
                <a:lnTo>
                  <a:pt x="12915" y="133388"/>
                </a:lnTo>
                <a:lnTo>
                  <a:pt x="28067" y="143256"/>
                </a:lnTo>
                <a:lnTo>
                  <a:pt x="48145" y="146723"/>
                </a:lnTo>
                <a:lnTo>
                  <a:pt x="54051" y="146723"/>
                </a:lnTo>
                <a:lnTo>
                  <a:pt x="56400" y="146443"/>
                </a:lnTo>
                <a:lnTo>
                  <a:pt x="56400" y="128257"/>
                </a:lnTo>
                <a:lnTo>
                  <a:pt x="55460" y="128257"/>
                </a:lnTo>
                <a:lnTo>
                  <a:pt x="48704" y="128447"/>
                </a:lnTo>
                <a:lnTo>
                  <a:pt x="48145" y="128447"/>
                </a:lnTo>
                <a:lnTo>
                  <a:pt x="37071" y="126212"/>
                </a:lnTo>
                <a:lnTo>
                  <a:pt x="28536" y="119900"/>
                </a:lnTo>
                <a:lnTo>
                  <a:pt x="23063" y="110096"/>
                </a:lnTo>
                <a:lnTo>
                  <a:pt x="21120" y="97370"/>
                </a:lnTo>
                <a:lnTo>
                  <a:pt x="21120" y="85509"/>
                </a:lnTo>
                <a:lnTo>
                  <a:pt x="23075" y="72783"/>
                </a:lnTo>
                <a:lnTo>
                  <a:pt x="28575" y="62979"/>
                </a:lnTo>
                <a:lnTo>
                  <a:pt x="37109" y="56667"/>
                </a:lnTo>
                <a:lnTo>
                  <a:pt x="48145" y="54432"/>
                </a:lnTo>
                <a:lnTo>
                  <a:pt x="55372" y="54432"/>
                </a:lnTo>
                <a:lnTo>
                  <a:pt x="66446" y="54991"/>
                </a:lnTo>
                <a:lnTo>
                  <a:pt x="70294" y="55841"/>
                </a:lnTo>
                <a:lnTo>
                  <a:pt x="71412" y="56032"/>
                </a:lnTo>
                <a:lnTo>
                  <a:pt x="71412" y="146723"/>
                </a:lnTo>
                <a:lnTo>
                  <a:pt x="94030" y="146723"/>
                </a:lnTo>
                <a:lnTo>
                  <a:pt x="94030" y="45097"/>
                </a:lnTo>
                <a:lnTo>
                  <a:pt x="94119" y="43218"/>
                </a:lnTo>
                <a:lnTo>
                  <a:pt x="94119" y="42557"/>
                </a:lnTo>
                <a:close/>
              </a:path>
              <a:path w="138430" h="147320">
                <a:moveTo>
                  <a:pt x="138417" y="0"/>
                </a:moveTo>
                <a:lnTo>
                  <a:pt x="115798" y="0"/>
                </a:lnTo>
                <a:lnTo>
                  <a:pt x="115798" y="146812"/>
                </a:lnTo>
                <a:lnTo>
                  <a:pt x="138417" y="146812"/>
                </a:lnTo>
                <a:lnTo>
                  <a:pt x="138417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7338" y="4856074"/>
            <a:ext cx="100330" cy="147320"/>
          </a:xfrm>
          <a:custGeom>
            <a:avLst/>
            <a:gdLst/>
            <a:ahLst/>
            <a:cxnLst/>
            <a:rect l="l" t="t" r="r" b="b"/>
            <a:pathLst>
              <a:path w="100329" h="147320">
                <a:moveTo>
                  <a:pt x="23459" y="146724"/>
                </a:moveTo>
                <a:lnTo>
                  <a:pt x="0" y="146724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41"/>
                </a:lnTo>
                <a:lnTo>
                  <a:pt x="95405" y="24235"/>
                </a:lnTo>
                <a:lnTo>
                  <a:pt x="99841" y="45205"/>
                </a:lnTo>
                <a:lnTo>
                  <a:pt x="99841" y="47087"/>
                </a:lnTo>
                <a:lnTo>
                  <a:pt x="67381" y="88790"/>
                </a:lnTo>
                <a:lnTo>
                  <a:pt x="41100" y="91161"/>
                </a:lnTo>
                <a:lnTo>
                  <a:pt x="38756" y="91068"/>
                </a:lnTo>
                <a:lnTo>
                  <a:pt x="38756" y="71292"/>
                </a:lnTo>
                <a:lnTo>
                  <a:pt x="45322" y="71292"/>
                </a:lnTo>
                <a:lnTo>
                  <a:pt x="59386" y="69531"/>
                </a:lnTo>
                <a:lnTo>
                  <a:pt x="68735" y="64557"/>
                </a:lnTo>
                <a:lnTo>
                  <a:pt x="73931" y="56829"/>
                </a:lnTo>
                <a:lnTo>
                  <a:pt x="75537" y="46807"/>
                </a:lnTo>
                <a:lnTo>
                  <a:pt x="75537" y="45015"/>
                </a:lnTo>
                <a:lnTo>
                  <a:pt x="45229" y="20623"/>
                </a:lnTo>
                <a:lnTo>
                  <a:pt x="42603" y="20530"/>
                </a:lnTo>
                <a:lnTo>
                  <a:pt x="40163" y="20437"/>
                </a:lnTo>
                <a:lnTo>
                  <a:pt x="23459" y="20437"/>
                </a:lnTo>
                <a:lnTo>
                  <a:pt x="23459" y="146724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1266" y="4870579"/>
            <a:ext cx="59690" cy="132080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2032"/>
                </a:moveTo>
                <a:lnTo>
                  <a:pt x="30780" y="132032"/>
                </a:lnTo>
                <a:lnTo>
                  <a:pt x="16984" y="130393"/>
                </a:lnTo>
                <a:lnTo>
                  <a:pt x="7402" y="125345"/>
                </a:lnTo>
                <a:lnTo>
                  <a:pt x="1813" y="116696"/>
                </a:lnTo>
                <a:lnTo>
                  <a:pt x="0" y="104251"/>
                </a:lnTo>
                <a:lnTo>
                  <a:pt x="0" y="3012"/>
                </a:lnTo>
                <a:lnTo>
                  <a:pt x="22897" y="0"/>
                </a:lnTo>
                <a:lnTo>
                  <a:pt x="22897" y="23446"/>
                </a:lnTo>
                <a:lnTo>
                  <a:pt x="59682" y="23446"/>
                </a:lnTo>
                <a:lnTo>
                  <a:pt x="59682" y="40963"/>
                </a:lnTo>
                <a:lnTo>
                  <a:pt x="22897" y="40963"/>
                </a:lnTo>
                <a:lnTo>
                  <a:pt x="22897" y="114137"/>
                </a:lnTo>
                <a:lnTo>
                  <a:pt x="29184" y="114514"/>
                </a:lnTo>
                <a:lnTo>
                  <a:pt x="59682" y="114514"/>
                </a:lnTo>
                <a:lnTo>
                  <a:pt x="59682" y="13203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3286" y="4983869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22"/>
                </a:moveTo>
                <a:lnTo>
                  <a:pt x="4222" y="19022"/>
                </a:lnTo>
                <a:lnTo>
                  <a:pt x="0" y="14691"/>
                </a:lnTo>
                <a:lnTo>
                  <a:pt x="0" y="4237"/>
                </a:lnTo>
                <a:lnTo>
                  <a:pt x="4222" y="0"/>
                </a:lnTo>
                <a:lnTo>
                  <a:pt x="14828" y="0"/>
                </a:lnTo>
                <a:lnTo>
                  <a:pt x="16049" y="1224"/>
                </a:lnTo>
                <a:lnTo>
                  <a:pt x="5066" y="1224"/>
                </a:lnTo>
                <a:lnTo>
                  <a:pt x="1410" y="4898"/>
                </a:lnTo>
                <a:lnTo>
                  <a:pt x="1410" y="13844"/>
                </a:lnTo>
                <a:lnTo>
                  <a:pt x="5066" y="17517"/>
                </a:lnTo>
                <a:lnTo>
                  <a:pt x="16295" y="17517"/>
                </a:lnTo>
                <a:lnTo>
                  <a:pt x="14828" y="19022"/>
                </a:lnTo>
                <a:close/>
              </a:path>
              <a:path w="19050" h="19050">
                <a:moveTo>
                  <a:pt x="16295" y="17517"/>
                </a:moveTo>
                <a:lnTo>
                  <a:pt x="13984" y="17517"/>
                </a:lnTo>
                <a:lnTo>
                  <a:pt x="17548" y="13844"/>
                </a:lnTo>
                <a:lnTo>
                  <a:pt x="17459" y="4898"/>
                </a:lnTo>
                <a:lnTo>
                  <a:pt x="13984" y="1224"/>
                </a:lnTo>
                <a:lnTo>
                  <a:pt x="16049" y="1224"/>
                </a:lnTo>
                <a:lnTo>
                  <a:pt x="19051" y="4237"/>
                </a:lnTo>
                <a:lnTo>
                  <a:pt x="19051" y="14691"/>
                </a:lnTo>
                <a:lnTo>
                  <a:pt x="16295" y="17517"/>
                </a:lnTo>
                <a:close/>
              </a:path>
              <a:path w="19050" h="19050">
                <a:moveTo>
                  <a:pt x="7507" y="14407"/>
                </a:moveTo>
                <a:lnTo>
                  <a:pt x="6384" y="14407"/>
                </a:lnTo>
                <a:lnTo>
                  <a:pt x="6384" y="4237"/>
                </a:lnTo>
                <a:lnTo>
                  <a:pt x="11826" y="4237"/>
                </a:lnTo>
                <a:lnTo>
                  <a:pt x="12919" y="5178"/>
                </a:lnTo>
                <a:lnTo>
                  <a:pt x="7321" y="5178"/>
                </a:lnTo>
                <a:lnTo>
                  <a:pt x="7321" y="9606"/>
                </a:lnTo>
                <a:lnTo>
                  <a:pt x="12291" y="9606"/>
                </a:lnTo>
                <a:lnTo>
                  <a:pt x="11075" y="10170"/>
                </a:lnTo>
                <a:lnTo>
                  <a:pt x="11250" y="10453"/>
                </a:lnTo>
                <a:lnTo>
                  <a:pt x="9947" y="10453"/>
                </a:lnTo>
                <a:lnTo>
                  <a:pt x="7507" y="10547"/>
                </a:lnTo>
                <a:lnTo>
                  <a:pt x="7507" y="14407"/>
                </a:lnTo>
                <a:close/>
              </a:path>
              <a:path w="19050" h="19050">
                <a:moveTo>
                  <a:pt x="12291" y="9606"/>
                </a:moveTo>
                <a:lnTo>
                  <a:pt x="11075" y="9606"/>
                </a:lnTo>
                <a:lnTo>
                  <a:pt x="12012" y="8758"/>
                </a:lnTo>
                <a:lnTo>
                  <a:pt x="12012" y="5932"/>
                </a:lnTo>
                <a:lnTo>
                  <a:pt x="11075" y="5178"/>
                </a:lnTo>
                <a:lnTo>
                  <a:pt x="12919" y="5178"/>
                </a:lnTo>
                <a:lnTo>
                  <a:pt x="13139" y="5368"/>
                </a:lnTo>
                <a:lnTo>
                  <a:pt x="13139" y="8758"/>
                </a:lnTo>
                <a:lnTo>
                  <a:pt x="12291" y="9606"/>
                </a:lnTo>
                <a:close/>
              </a:path>
              <a:path w="19050" h="19050">
                <a:moveTo>
                  <a:pt x="13701" y="14407"/>
                </a:moveTo>
                <a:lnTo>
                  <a:pt x="12481" y="14407"/>
                </a:lnTo>
                <a:lnTo>
                  <a:pt x="9947" y="10453"/>
                </a:lnTo>
                <a:lnTo>
                  <a:pt x="11250" y="10453"/>
                </a:lnTo>
                <a:lnTo>
                  <a:pt x="13701" y="14407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5752" y="4856086"/>
            <a:ext cx="258445" cy="149860"/>
          </a:xfrm>
          <a:custGeom>
            <a:avLst/>
            <a:gdLst/>
            <a:ahLst/>
            <a:cxnLst/>
            <a:rect l="l" t="t" r="r" b="b"/>
            <a:pathLst>
              <a:path w="258445" h="149860">
                <a:moveTo>
                  <a:pt x="22529" y="0"/>
                </a:moveTo>
                <a:lnTo>
                  <a:pt x="0" y="0"/>
                </a:lnTo>
                <a:lnTo>
                  <a:pt x="0" y="21932"/>
                </a:lnTo>
                <a:lnTo>
                  <a:pt x="22529" y="21932"/>
                </a:lnTo>
                <a:lnTo>
                  <a:pt x="22529" y="0"/>
                </a:lnTo>
                <a:close/>
              </a:path>
              <a:path w="258445" h="149860">
                <a:moveTo>
                  <a:pt x="22618" y="38036"/>
                </a:moveTo>
                <a:lnTo>
                  <a:pt x="0" y="38036"/>
                </a:lnTo>
                <a:lnTo>
                  <a:pt x="0" y="146812"/>
                </a:lnTo>
                <a:lnTo>
                  <a:pt x="22618" y="146812"/>
                </a:lnTo>
                <a:lnTo>
                  <a:pt x="22618" y="38036"/>
                </a:lnTo>
                <a:close/>
              </a:path>
              <a:path w="258445" h="149860">
                <a:moveTo>
                  <a:pt x="152958" y="37947"/>
                </a:moveTo>
                <a:lnTo>
                  <a:pt x="131279" y="37947"/>
                </a:lnTo>
                <a:lnTo>
                  <a:pt x="103784" y="125247"/>
                </a:lnTo>
                <a:lnTo>
                  <a:pt x="102755" y="129019"/>
                </a:lnTo>
                <a:lnTo>
                  <a:pt x="102006" y="131267"/>
                </a:lnTo>
                <a:lnTo>
                  <a:pt x="95338" y="131267"/>
                </a:lnTo>
                <a:lnTo>
                  <a:pt x="94589" y="129019"/>
                </a:lnTo>
                <a:lnTo>
                  <a:pt x="93459" y="125247"/>
                </a:lnTo>
                <a:lnTo>
                  <a:pt x="66344" y="37947"/>
                </a:lnTo>
                <a:lnTo>
                  <a:pt x="39230" y="37947"/>
                </a:lnTo>
                <a:lnTo>
                  <a:pt x="39230" y="53962"/>
                </a:lnTo>
                <a:lnTo>
                  <a:pt x="49733" y="53962"/>
                </a:lnTo>
                <a:lnTo>
                  <a:pt x="75920" y="132029"/>
                </a:lnTo>
                <a:lnTo>
                  <a:pt x="79565" y="139763"/>
                </a:lnTo>
                <a:lnTo>
                  <a:pt x="84455" y="145135"/>
                </a:lnTo>
                <a:lnTo>
                  <a:pt x="90754" y="148247"/>
                </a:lnTo>
                <a:lnTo>
                  <a:pt x="98628" y="149263"/>
                </a:lnTo>
                <a:lnTo>
                  <a:pt x="104724" y="148729"/>
                </a:lnTo>
                <a:lnTo>
                  <a:pt x="110959" y="146405"/>
                </a:lnTo>
                <a:lnTo>
                  <a:pt x="116738" y="141198"/>
                </a:lnTo>
                <a:lnTo>
                  <a:pt x="121526" y="132029"/>
                </a:lnTo>
                <a:lnTo>
                  <a:pt x="152958" y="37947"/>
                </a:lnTo>
                <a:close/>
              </a:path>
              <a:path w="258445" h="149860">
                <a:moveTo>
                  <a:pt x="258241" y="85039"/>
                </a:moveTo>
                <a:lnTo>
                  <a:pt x="254609" y="66001"/>
                </a:lnTo>
                <a:lnTo>
                  <a:pt x="247713" y="55930"/>
                </a:lnTo>
                <a:lnTo>
                  <a:pt x="244398" y="51104"/>
                </a:lnTo>
                <a:lnTo>
                  <a:pt x="237032" y="46558"/>
                </a:lnTo>
                <a:lnTo>
                  <a:pt x="237032" y="102171"/>
                </a:lnTo>
                <a:lnTo>
                  <a:pt x="235064" y="113449"/>
                </a:lnTo>
                <a:lnTo>
                  <a:pt x="229400" y="122745"/>
                </a:lnTo>
                <a:lnTo>
                  <a:pt x="220446" y="129044"/>
                </a:lnTo>
                <a:lnTo>
                  <a:pt x="208610" y="131368"/>
                </a:lnTo>
                <a:lnTo>
                  <a:pt x="196583" y="129044"/>
                </a:lnTo>
                <a:lnTo>
                  <a:pt x="187693" y="122745"/>
                </a:lnTo>
                <a:lnTo>
                  <a:pt x="182194" y="113449"/>
                </a:lnTo>
                <a:lnTo>
                  <a:pt x="180352" y="102171"/>
                </a:lnTo>
                <a:lnTo>
                  <a:pt x="180378" y="85039"/>
                </a:lnTo>
                <a:lnTo>
                  <a:pt x="182168" y="73850"/>
                </a:lnTo>
                <a:lnTo>
                  <a:pt x="187553" y="64566"/>
                </a:lnTo>
                <a:lnTo>
                  <a:pt x="196392" y="58254"/>
                </a:lnTo>
                <a:lnTo>
                  <a:pt x="208610" y="55930"/>
                </a:lnTo>
                <a:lnTo>
                  <a:pt x="220484" y="58254"/>
                </a:lnTo>
                <a:lnTo>
                  <a:pt x="229438" y="64566"/>
                </a:lnTo>
                <a:lnTo>
                  <a:pt x="235077" y="73850"/>
                </a:lnTo>
                <a:lnTo>
                  <a:pt x="237020" y="85039"/>
                </a:lnTo>
                <a:lnTo>
                  <a:pt x="237032" y="102171"/>
                </a:lnTo>
                <a:lnTo>
                  <a:pt x="237032" y="46558"/>
                </a:lnTo>
                <a:lnTo>
                  <a:pt x="228714" y="41414"/>
                </a:lnTo>
                <a:lnTo>
                  <a:pt x="208610" y="37947"/>
                </a:lnTo>
                <a:lnTo>
                  <a:pt x="188518" y="41414"/>
                </a:lnTo>
                <a:lnTo>
                  <a:pt x="172821" y="51104"/>
                </a:lnTo>
                <a:lnTo>
                  <a:pt x="162610" y="66001"/>
                </a:lnTo>
                <a:lnTo>
                  <a:pt x="159054" y="85039"/>
                </a:lnTo>
                <a:lnTo>
                  <a:pt x="159067" y="102171"/>
                </a:lnTo>
                <a:lnTo>
                  <a:pt x="162699" y="121119"/>
                </a:lnTo>
                <a:lnTo>
                  <a:pt x="172885" y="136004"/>
                </a:lnTo>
                <a:lnTo>
                  <a:pt x="188544" y="145707"/>
                </a:lnTo>
                <a:lnTo>
                  <a:pt x="208610" y="149161"/>
                </a:lnTo>
                <a:lnTo>
                  <a:pt x="228714" y="145707"/>
                </a:lnTo>
                <a:lnTo>
                  <a:pt x="244398" y="136004"/>
                </a:lnTo>
                <a:lnTo>
                  <a:pt x="247586" y="131368"/>
                </a:lnTo>
                <a:lnTo>
                  <a:pt x="254609" y="121119"/>
                </a:lnTo>
                <a:lnTo>
                  <a:pt x="258229" y="102171"/>
                </a:lnTo>
                <a:lnTo>
                  <a:pt x="258241" y="8503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4545" y="4856086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4119" y="42557"/>
                </a:moveTo>
                <a:lnTo>
                  <a:pt x="48145" y="36436"/>
                </a:lnTo>
                <a:lnTo>
                  <a:pt x="28067" y="39852"/>
                </a:lnTo>
                <a:lnTo>
                  <a:pt x="12915" y="49631"/>
                </a:lnTo>
                <a:lnTo>
                  <a:pt x="3340" y="65087"/>
                </a:lnTo>
                <a:lnTo>
                  <a:pt x="0" y="85509"/>
                </a:lnTo>
                <a:lnTo>
                  <a:pt x="0" y="97370"/>
                </a:lnTo>
                <a:lnTo>
                  <a:pt x="3340" y="117830"/>
                </a:lnTo>
                <a:lnTo>
                  <a:pt x="12915" y="133388"/>
                </a:lnTo>
                <a:lnTo>
                  <a:pt x="28067" y="143256"/>
                </a:lnTo>
                <a:lnTo>
                  <a:pt x="48145" y="146723"/>
                </a:lnTo>
                <a:lnTo>
                  <a:pt x="54051" y="146723"/>
                </a:lnTo>
                <a:lnTo>
                  <a:pt x="56400" y="146443"/>
                </a:lnTo>
                <a:lnTo>
                  <a:pt x="56400" y="128257"/>
                </a:lnTo>
                <a:lnTo>
                  <a:pt x="55460" y="128257"/>
                </a:lnTo>
                <a:lnTo>
                  <a:pt x="48704" y="128447"/>
                </a:lnTo>
                <a:lnTo>
                  <a:pt x="48145" y="128447"/>
                </a:lnTo>
                <a:lnTo>
                  <a:pt x="37071" y="126212"/>
                </a:lnTo>
                <a:lnTo>
                  <a:pt x="28536" y="119900"/>
                </a:lnTo>
                <a:lnTo>
                  <a:pt x="23063" y="110096"/>
                </a:lnTo>
                <a:lnTo>
                  <a:pt x="21120" y="97370"/>
                </a:lnTo>
                <a:lnTo>
                  <a:pt x="21120" y="85509"/>
                </a:lnTo>
                <a:lnTo>
                  <a:pt x="23075" y="72783"/>
                </a:lnTo>
                <a:lnTo>
                  <a:pt x="28575" y="62979"/>
                </a:lnTo>
                <a:lnTo>
                  <a:pt x="37109" y="56667"/>
                </a:lnTo>
                <a:lnTo>
                  <a:pt x="48145" y="54432"/>
                </a:lnTo>
                <a:lnTo>
                  <a:pt x="55372" y="54432"/>
                </a:lnTo>
                <a:lnTo>
                  <a:pt x="66446" y="54991"/>
                </a:lnTo>
                <a:lnTo>
                  <a:pt x="70294" y="55841"/>
                </a:lnTo>
                <a:lnTo>
                  <a:pt x="71412" y="56032"/>
                </a:lnTo>
                <a:lnTo>
                  <a:pt x="71412" y="146723"/>
                </a:lnTo>
                <a:lnTo>
                  <a:pt x="94030" y="146723"/>
                </a:lnTo>
                <a:lnTo>
                  <a:pt x="94030" y="45097"/>
                </a:lnTo>
                <a:lnTo>
                  <a:pt x="94119" y="43218"/>
                </a:lnTo>
                <a:lnTo>
                  <a:pt x="94119" y="42557"/>
                </a:lnTo>
                <a:close/>
              </a:path>
              <a:path w="138430" h="147320">
                <a:moveTo>
                  <a:pt x="138417" y="0"/>
                </a:moveTo>
                <a:lnTo>
                  <a:pt x="115798" y="0"/>
                </a:lnTo>
                <a:lnTo>
                  <a:pt x="115798" y="146812"/>
                </a:lnTo>
                <a:lnTo>
                  <a:pt x="138417" y="146812"/>
                </a:lnTo>
                <a:lnTo>
                  <a:pt x="138417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7338" y="4856074"/>
            <a:ext cx="100330" cy="147320"/>
          </a:xfrm>
          <a:custGeom>
            <a:avLst/>
            <a:gdLst/>
            <a:ahLst/>
            <a:cxnLst/>
            <a:rect l="l" t="t" r="r" b="b"/>
            <a:pathLst>
              <a:path w="100329" h="147320">
                <a:moveTo>
                  <a:pt x="23459" y="146724"/>
                </a:moveTo>
                <a:lnTo>
                  <a:pt x="0" y="146724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41"/>
                </a:lnTo>
                <a:lnTo>
                  <a:pt x="95405" y="24235"/>
                </a:lnTo>
                <a:lnTo>
                  <a:pt x="99841" y="45205"/>
                </a:lnTo>
                <a:lnTo>
                  <a:pt x="99841" y="47087"/>
                </a:lnTo>
                <a:lnTo>
                  <a:pt x="67381" y="88790"/>
                </a:lnTo>
                <a:lnTo>
                  <a:pt x="41100" y="91161"/>
                </a:lnTo>
                <a:lnTo>
                  <a:pt x="38756" y="91068"/>
                </a:lnTo>
                <a:lnTo>
                  <a:pt x="38756" y="71292"/>
                </a:lnTo>
                <a:lnTo>
                  <a:pt x="45322" y="71292"/>
                </a:lnTo>
                <a:lnTo>
                  <a:pt x="59386" y="69531"/>
                </a:lnTo>
                <a:lnTo>
                  <a:pt x="68735" y="64557"/>
                </a:lnTo>
                <a:lnTo>
                  <a:pt x="73931" y="56829"/>
                </a:lnTo>
                <a:lnTo>
                  <a:pt x="75537" y="46807"/>
                </a:lnTo>
                <a:lnTo>
                  <a:pt x="75537" y="45015"/>
                </a:lnTo>
                <a:lnTo>
                  <a:pt x="45229" y="20623"/>
                </a:lnTo>
                <a:lnTo>
                  <a:pt x="42603" y="20530"/>
                </a:lnTo>
                <a:lnTo>
                  <a:pt x="40163" y="20437"/>
                </a:lnTo>
                <a:lnTo>
                  <a:pt x="23459" y="20437"/>
                </a:lnTo>
                <a:lnTo>
                  <a:pt x="23459" y="146724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1266" y="4870579"/>
            <a:ext cx="59690" cy="132080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2032"/>
                </a:moveTo>
                <a:lnTo>
                  <a:pt x="30780" y="132032"/>
                </a:lnTo>
                <a:lnTo>
                  <a:pt x="16984" y="130393"/>
                </a:lnTo>
                <a:lnTo>
                  <a:pt x="7402" y="125345"/>
                </a:lnTo>
                <a:lnTo>
                  <a:pt x="1813" y="116696"/>
                </a:lnTo>
                <a:lnTo>
                  <a:pt x="0" y="104251"/>
                </a:lnTo>
                <a:lnTo>
                  <a:pt x="0" y="3012"/>
                </a:lnTo>
                <a:lnTo>
                  <a:pt x="22897" y="0"/>
                </a:lnTo>
                <a:lnTo>
                  <a:pt x="22897" y="23446"/>
                </a:lnTo>
                <a:lnTo>
                  <a:pt x="59682" y="23446"/>
                </a:lnTo>
                <a:lnTo>
                  <a:pt x="59682" y="40963"/>
                </a:lnTo>
                <a:lnTo>
                  <a:pt x="22897" y="40963"/>
                </a:lnTo>
                <a:lnTo>
                  <a:pt x="22897" y="114137"/>
                </a:lnTo>
                <a:lnTo>
                  <a:pt x="29184" y="114514"/>
                </a:lnTo>
                <a:lnTo>
                  <a:pt x="59682" y="114514"/>
                </a:lnTo>
                <a:lnTo>
                  <a:pt x="59682" y="13203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03286" y="4983869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22"/>
                </a:moveTo>
                <a:lnTo>
                  <a:pt x="4222" y="19022"/>
                </a:lnTo>
                <a:lnTo>
                  <a:pt x="0" y="14691"/>
                </a:lnTo>
                <a:lnTo>
                  <a:pt x="0" y="4237"/>
                </a:lnTo>
                <a:lnTo>
                  <a:pt x="4222" y="0"/>
                </a:lnTo>
                <a:lnTo>
                  <a:pt x="14828" y="0"/>
                </a:lnTo>
                <a:lnTo>
                  <a:pt x="16049" y="1224"/>
                </a:lnTo>
                <a:lnTo>
                  <a:pt x="5066" y="1224"/>
                </a:lnTo>
                <a:lnTo>
                  <a:pt x="1410" y="4898"/>
                </a:lnTo>
                <a:lnTo>
                  <a:pt x="1410" y="13844"/>
                </a:lnTo>
                <a:lnTo>
                  <a:pt x="5066" y="17517"/>
                </a:lnTo>
                <a:lnTo>
                  <a:pt x="16295" y="17517"/>
                </a:lnTo>
                <a:lnTo>
                  <a:pt x="14828" y="19022"/>
                </a:lnTo>
                <a:close/>
              </a:path>
              <a:path w="19050" h="19050">
                <a:moveTo>
                  <a:pt x="16295" y="17517"/>
                </a:moveTo>
                <a:lnTo>
                  <a:pt x="13984" y="17517"/>
                </a:lnTo>
                <a:lnTo>
                  <a:pt x="17548" y="13844"/>
                </a:lnTo>
                <a:lnTo>
                  <a:pt x="17459" y="4898"/>
                </a:lnTo>
                <a:lnTo>
                  <a:pt x="13984" y="1224"/>
                </a:lnTo>
                <a:lnTo>
                  <a:pt x="16049" y="1224"/>
                </a:lnTo>
                <a:lnTo>
                  <a:pt x="19051" y="4237"/>
                </a:lnTo>
                <a:lnTo>
                  <a:pt x="19051" y="14691"/>
                </a:lnTo>
                <a:lnTo>
                  <a:pt x="16295" y="17517"/>
                </a:lnTo>
                <a:close/>
              </a:path>
              <a:path w="19050" h="19050">
                <a:moveTo>
                  <a:pt x="7507" y="14407"/>
                </a:moveTo>
                <a:lnTo>
                  <a:pt x="6384" y="14407"/>
                </a:lnTo>
                <a:lnTo>
                  <a:pt x="6384" y="4237"/>
                </a:lnTo>
                <a:lnTo>
                  <a:pt x="11826" y="4237"/>
                </a:lnTo>
                <a:lnTo>
                  <a:pt x="12919" y="5178"/>
                </a:lnTo>
                <a:lnTo>
                  <a:pt x="7321" y="5178"/>
                </a:lnTo>
                <a:lnTo>
                  <a:pt x="7321" y="9606"/>
                </a:lnTo>
                <a:lnTo>
                  <a:pt x="12291" y="9606"/>
                </a:lnTo>
                <a:lnTo>
                  <a:pt x="11075" y="10170"/>
                </a:lnTo>
                <a:lnTo>
                  <a:pt x="11250" y="10453"/>
                </a:lnTo>
                <a:lnTo>
                  <a:pt x="9947" y="10453"/>
                </a:lnTo>
                <a:lnTo>
                  <a:pt x="7507" y="10547"/>
                </a:lnTo>
                <a:lnTo>
                  <a:pt x="7507" y="14407"/>
                </a:lnTo>
                <a:close/>
              </a:path>
              <a:path w="19050" h="19050">
                <a:moveTo>
                  <a:pt x="12291" y="9606"/>
                </a:moveTo>
                <a:lnTo>
                  <a:pt x="11075" y="9606"/>
                </a:lnTo>
                <a:lnTo>
                  <a:pt x="12012" y="8758"/>
                </a:lnTo>
                <a:lnTo>
                  <a:pt x="12012" y="5932"/>
                </a:lnTo>
                <a:lnTo>
                  <a:pt x="11075" y="5178"/>
                </a:lnTo>
                <a:lnTo>
                  <a:pt x="12919" y="5178"/>
                </a:lnTo>
                <a:lnTo>
                  <a:pt x="13139" y="5368"/>
                </a:lnTo>
                <a:lnTo>
                  <a:pt x="13139" y="8758"/>
                </a:lnTo>
                <a:lnTo>
                  <a:pt x="12291" y="9606"/>
                </a:lnTo>
                <a:close/>
              </a:path>
              <a:path w="19050" h="19050">
                <a:moveTo>
                  <a:pt x="13701" y="14407"/>
                </a:moveTo>
                <a:lnTo>
                  <a:pt x="12481" y="14407"/>
                </a:lnTo>
                <a:lnTo>
                  <a:pt x="9947" y="10453"/>
                </a:lnTo>
                <a:lnTo>
                  <a:pt x="11250" y="10453"/>
                </a:lnTo>
                <a:lnTo>
                  <a:pt x="13701" y="14407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65500" y="212394"/>
            <a:ext cx="8375015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pc="-75" dirty="0">
                <a:solidFill>
                  <a:srgbClr val="00253E"/>
                </a:solidFill>
              </a:rPr>
              <a:t>通过</a:t>
            </a:r>
            <a:r>
              <a:rPr spc="-90" dirty="0">
                <a:solidFill>
                  <a:srgbClr val="00253E"/>
                </a:solidFill>
              </a:rPr>
              <a:t>@EnableAutoConﬁguration</a:t>
            </a:r>
            <a:r>
              <a:rPr lang="zh-CN" spc="-90" dirty="0">
                <a:solidFill>
                  <a:srgbClr val="00253E"/>
                </a:solidFill>
              </a:rPr>
              <a:t>启用自动配置</a:t>
            </a:r>
            <a:endParaRPr lang="zh-CN" spc="-90" dirty="0">
              <a:solidFill>
                <a:srgbClr val="00253E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1355" y="939165"/>
            <a:ext cx="8116570" cy="8128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11785" marR="5080" indent="-299720">
              <a:lnSpc>
                <a:spcPct val="120000"/>
              </a:lnSpc>
              <a:spcBef>
                <a:spcPts val="195"/>
              </a:spcBef>
              <a:spcAft>
                <a:spcPts val="0"/>
              </a:spcAft>
              <a:buClr>
                <a:srgbClr val="33928A"/>
              </a:buClr>
              <a:buFont typeface="Arial-BoldItalicMT" panose="020B0604020202090204"/>
              <a:buChar char="•"/>
              <a:tabLst>
                <a:tab pos="311785" algn="l"/>
                <a:tab pos="312420" algn="l"/>
              </a:tabLst>
            </a:pPr>
            <a:r>
              <a:rPr lang="zh-CN" sz="2200" spc="-20" dirty="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在</a:t>
            </a:r>
            <a:r>
              <a:rPr lang="en-US" altLang="zh-CN" sz="2200" spc="-20" dirty="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Spring</a:t>
            </a:r>
            <a:r>
              <a:rPr lang="zh-CN" altLang="en-US" sz="2200" spc="-20" dirty="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的</a:t>
            </a:r>
            <a:r>
              <a:rPr lang="en-US" altLang="zh-CN" sz="2200" spc="-20" dirty="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Java</a:t>
            </a:r>
            <a:r>
              <a:rPr lang="zh-CN" altLang="en-US" sz="2200" spc="-20" dirty="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配置类上使用</a:t>
            </a:r>
            <a:r>
              <a:rPr sz="2200" spc="-20" dirty="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@EnableAutoConfiguration</a:t>
            </a:r>
            <a:r>
              <a:rPr lang="zh-CN" sz="2200" spc="-20" dirty="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注解</a:t>
            </a:r>
            <a:endParaRPr sz="2000">
              <a:solidFill>
                <a:schemeClr val="tx1"/>
              </a:solidFill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  <a:p>
            <a:pPr marL="413385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</a:pPr>
            <a:r>
              <a:rPr sz="2000" dirty="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–  </a:t>
            </a:r>
            <a:r>
              <a:rPr sz="2000" spc="-5" dirty="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Spring Boot</a:t>
            </a:r>
            <a:r>
              <a:rPr lang="zh-CN" sz="2000" spc="-5" dirty="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会自动创建它认为你需要的</a:t>
            </a:r>
            <a:r>
              <a:rPr lang="en-US" altLang="zh-CN" sz="2000" spc="-5" dirty="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Beans</a:t>
            </a:r>
            <a:endParaRPr lang="en-US" altLang="zh-CN" sz="2000" spc="-5" dirty="0">
              <a:solidFill>
                <a:schemeClr val="tx1"/>
              </a:solidFill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35012" y="1997482"/>
            <a:ext cx="7098030" cy="2206625"/>
            <a:chOff x="735012" y="2454682"/>
            <a:chExt cx="7098030" cy="2206625"/>
          </a:xfrm>
        </p:grpSpPr>
        <p:sp>
          <p:nvSpPr>
            <p:cNvPr id="15" name="object 15"/>
            <p:cNvSpPr/>
            <p:nvPr/>
          </p:nvSpPr>
          <p:spPr>
            <a:xfrm>
              <a:off x="739775" y="2460002"/>
              <a:ext cx="7088505" cy="2195830"/>
            </a:xfrm>
            <a:custGeom>
              <a:avLst/>
              <a:gdLst/>
              <a:ahLst/>
              <a:cxnLst/>
              <a:rect l="l" t="t" r="r" b="b"/>
              <a:pathLst>
                <a:path w="7088505" h="2195829">
                  <a:moveTo>
                    <a:pt x="7088098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195830"/>
                  </a:lnTo>
                  <a:lnTo>
                    <a:pt x="7088098" y="2195830"/>
                  </a:lnTo>
                  <a:lnTo>
                    <a:pt x="7088098" y="1270"/>
                  </a:lnTo>
                  <a:lnTo>
                    <a:pt x="7088098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739775" y="2459445"/>
              <a:ext cx="7088505" cy="2197100"/>
            </a:xfrm>
            <a:custGeom>
              <a:avLst/>
              <a:gdLst/>
              <a:ahLst/>
              <a:cxnLst/>
              <a:rect l="l" t="t" r="r" b="b"/>
              <a:pathLst>
                <a:path w="7088505" h="2197100">
                  <a:moveTo>
                    <a:pt x="0" y="1317"/>
                  </a:moveTo>
                  <a:lnTo>
                    <a:pt x="0" y="590"/>
                  </a:lnTo>
                  <a:lnTo>
                    <a:pt x="590" y="0"/>
                  </a:lnTo>
                  <a:lnTo>
                    <a:pt x="1318" y="0"/>
                  </a:lnTo>
                  <a:lnTo>
                    <a:pt x="7086781" y="0"/>
                  </a:lnTo>
                  <a:lnTo>
                    <a:pt x="7087131" y="0"/>
                  </a:lnTo>
                  <a:lnTo>
                    <a:pt x="7087466" y="138"/>
                  </a:lnTo>
                  <a:lnTo>
                    <a:pt x="7087713" y="385"/>
                  </a:lnTo>
                  <a:lnTo>
                    <a:pt x="7087960" y="633"/>
                  </a:lnTo>
                  <a:lnTo>
                    <a:pt x="7088099" y="968"/>
                  </a:lnTo>
                  <a:lnTo>
                    <a:pt x="7088099" y="1317"/>
                  </a:lnTo>
                  <a:lnTo>
                    <a:pt x="7088099" y="2195581"/>
                  </a:lnTo>
                  <a:lnTo>
                    <a:pt x="7088099" y="2196309"/>
                  </a:lnTo>
                  <a:lnTo>
                    <a:pt x="7087509" y="2196899"/>
                  </a:lnTo>
                  <a:lnTo>
                    <a:pt x="7086781" y="2196899"/>
                  </a:lnTo>
                  <a:lnTo>
                    <a:pt x="1318" y="2196899"/>
                  </a:lnTo>
                  <a:lnTo>
                    <a:pt x="590" y="2196899"/>
                  </a:lnTo>
                  <a:lnTo>
                    <a:pt x="0" y="2196309"/>
                  </a:lnTo>
                  <a:lnTo>
                    <a:pt x="0" y="2195581"/>
                  </a:lnTo>
                  <a:lnTo>
                    <a:pt x="0" y="1317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89635" y="2089150"/>
            <a:ext cx="3218180" cy="101155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70"/>
              </a:spcBef>
            </a:pPr>
            <a:r>
              <a:rPr sz="1600" b="1" spc="-5" dirty="0">
                <a:solidFill>
                  <a:srgbClr val="646464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@SpringBootConfiguration </a:t>
            </a:r>
            <a:r>
              <a:rPr sz="1600" b="1" spc="-434" dirty="0">
                <a:solidFill>
                  <a:srgbClr val="646464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sz="1600" b="1" spc="-5" dirty="0">
                <a:solidFill>
                  <a:srgbClr val="646464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@ComponentScan </a:t>
            </a:r>
            <a:r>
              <a:rPr sz="1600" b="1" spc="-434" dirty="0">
                <a:solidFill>
                  <a:srgbClr val="646464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sz="1600" b="1" spc="-5" dirty="0">
                <a:solidFill>
                  <a:srgbClr val="646464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@EnableAutoConfiguration  </a:t>
            </a:r>
            <a:r>
              <a:rPr sz="1600" b="1" spc="-5" dirty="0">
                <a:solidFill>
                  <a:srgbClr val="7F0055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public class </a:t>
            </a:r>
            <a:r>
              <a:rPr sz="1600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Application</a:t>
            </a:r>
            <a:r>
              <a:rPr sz="1600" spc="-11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sz="160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{</a:t>
            </a:r>
            <a:endParaRPr sz="16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14425" y="3079750"/>
            <a:ext cx="5475605" cy="75628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R="5080" indent="0" fontAlgn="auto">
              <a:lnSpc>
                <a:spcPct val="102000"/>
              </a:lnSpc>
              <a:spcBef>
                <a:spcPts val="0"/>
              </a:spcBef>
            </a:pPr>
            <a:r>
              <a:rPr sz="1600" b="1" spc="-5" dirty="0">
                <a:solidFill>
                  <a:srgbClr val="7F0055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public static void </a:t>
            </a:r>
            <a:r>
              <a:rPr sz="160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main(String[] </a:t>
            </a:r>
            <a:r>
              <a:rPr sz="1600" spc="-5" dirty="0">
                <a:solidFill>
                  <a:srgbClr val="6A3E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args</a:t>
            </a:r>
            <a:r>
              <a:rPr sz="1600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) </a:t>
            </a:r>
            <a:r>
              <a:rPr sz="160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{  </a:t>
            </a:r>
            <a:endParaRPr sz="1600" dirty="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R="5080" indent="0" fontAlgn="auto">
              <a:lnSpc>
                <a:spcPct val="102000"/>
              </a:lnSpc>
              <a:spcBef>
                <a:spcPts val="0"/>
              </a:spcBef>
            </a:pPr>
            <a:r>
              <a:rPr sz="1600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     SpringApplication.</a:t>
            </a:r>
            <a:r>
              <a:rPr sz="1600" i="1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run</a:t>
            </a:r>
            <a:r>
              <a:rPr sz="1600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(Application.</a:t>
            </a:r>
            <a:r>
              <a:rPr sz="1600" b="1" spc="-5" dirty="0">
                <a:solidFill>
                  <a:srgbClr val="7F0055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class</a:t>
            </a:r>
            <a:r>
              <a:rPr sz="1600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,</a:t>
            </a:r>
            <a:r>
              <a:rPr sz="1600" spc="1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sz="1600" spc="-5" dirty="0">
                <a:solidFill>
                  <a:srgbClr val="6A3E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args</a:t>
            </a:r>
            <a:r>
              <a:rPr sz="1600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);</a:t>
            </a:r>
            <a:endParaRPr sz="16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indent="0" fontAlgn="auto">
              <a:lnSpc>
                <a:spcPct val="100000"/>
              </a:lnSpc>
              <a:spcBef>
                <a:spcPts val="0"/>
              </a:spcBef>
            </a:pPr>
            <a:r>
              <a:rPr sz="160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}</a:t>
            </a:r>
            <a:endParaRPr sz="16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89386" y="3822817"/>
            <a:ext cx="933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}</a:t>
            </a:r>
            <a:endParaRPr sz="16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094037" y="3585937"/>
            <a:ext cx="5328920" cy="694690"/>
            <a:chOff x="3094037" y="4043137"/>
            <a:chExt cx="5328920" cy="694690"/>
          </a:xfrm>
        </p:grpSpPr>
        <p:sp>
          <p:nvSpPr>
            <p:cNvPr id="21" name="object 21"/>
            <p:cNvSpPr/>
            <p:nvPr/>
          </p:nvSpPr>
          <p:spPr>
            <a:xfrm>
              <a:off x="3333747" y="4065007"/>
              <a:ext cx="773430" cy="333375"/>
            </a:xfrm>
            <a:custGeom>
              <a:avLst/>
              <a:gdLst/>
              <a:ahLst/>
              <a:cxnLst/>
              <a:rect l="l" t="t" r="r" b="b"/>
              <a:pathLst>
                <a:path w="773429" h="333375">
                  <a:moveTo>
                    <a:pt x="773116" y="333181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3294051" y="4047899"/>
              <a:ext cx="46355" cy="31750"/>
            </a:xfrm>
            <a:custGeom>
              <a:avLst/>
              <a:gdLst/>
              <a:ahLst/>
              <a:cxnLst/>
              <a:rect l="l" t="t" r="r" b="b"/>
              <a:pathLst>
                <a:path w="46354" h="31750">
                  <a:moveTo>
                    <a:pt x="33469" y="31555"/>
                  </a:moveTo>
                  <a:lnTo>
                    <a:pt x="0" y="0"/>
                  </a:lnTo>
                  <a:lnTo>
                    <a:pt x="45922" y="2659"/>
                  </a:lnTo>
                  <a:lnTo>
                    <a:pt x="33469" y="31555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3294051" y="4047899"/>
              <a:ext cx="46355" cy="31750"/>
            </a:xfrm>
            <a:custGeom>
              <a:avLst/>
              <a:gdLst/>
              <a:ahLst/>
              <a:cxnLst/>
              <a:rect l="l" t="t" r="r" b="b"/>
              <a:pathLst>
                <a:path w="46354" h="31750">
                  <a:moveTo>
                    <a:pt x="45922" y="2659"/>
                  </a:moveTo>
                  <a:lnTo>
                    <a:pt x="0" y="0"/>
                  </a:lnTo>
                  <a:lnTo>
                    <a:pt x="33469" y="31555"/>
                  </a:lnTo>
                  <a:lnTo>
                    <a:pt x="45922" y="2659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3098800" y="4325549"/>
              <a:ext cx="5319395" cy="407670"/>
            </a:xfrm>
            <a:custGeom>
              <a:avLst/>
              <a:gdLst/>
              <a:ahLst/>
              <a:cxnLst/>
              <a:rect l="l" t="t" r="r" b="b"/>
              <a:pathLst>
                <a:path w="5319395" h="407670">
                  <a:moveTo>
                    <a:pt x="5251448" y="407099"/>
                  </a:moveTo>
                  <a:lnTo>
                    <a:pt x="67851" y="407099"/>
                  </a:lnTo>
                  <a:lnTo>
                    <a:pt x="41440" y="401767"/>
                  </a:lnTo>
                  <a:lnTo>
                    <a:pt x="19873" y="387226"/>
                  </a:lnTo>
                  <a:lnTo>
                    <a:pt x="5332" y="365659"/>
                  </a:lnTo>
                  <a:lnTo>
                    <a:pt x="0" y="339248"/>
                  </a:lnTo>
                  <a:lnTo>
                    <a:pt x="0" y="67851"/>
                  </a:lnTo>
                  <a:lnTo>
                    <a:pt x="5332" y="41440"/>
                  </a:lnTo>
                  <a:lnTo>
                    <a:pt x="19873" y="19873"/>
                  </a:lnTo>
                  <a:lnTo>
                    <a:pt x="41440" y="5332"/>
                  </a:lnTo>
                  <a:lnTo>
                    <a:pt x="67851" y="0"/>
                  </a:lnTo>
                  <a:lnTo>
                    <a:pt x="5251448" y="0"/>
                  </a:lnTo>
                  <a:lnTo>
                    <a:pt x="5289092" y="11399"/>
                  </a:lnTo>
                  <a:lnTo>
                    <a:pt x="5314135" y="41885"/>
                  </a:lnTo>
                  <a:lnTo>
                    <a:pt x="5319299" y="67851"/>
                  </a:lnTo>
                  <a:lnTo>
                    <a:pt x="5319299" y="339248"/>
                  </a:lnTo>
                  <a:lnTo>
                    <a:pt x="5313967" y="365659"/>
                  </a:lnTo>
                  <a:lnTo>
                    <a:pt x="5299426" y="387226"/>
                  </a:lnTo>
                  <a:lnTo>
                    <a:pt x="5277859" y="401767"/>
                  </a:lnTo>
                  <a:lnTo>
                    <a:pt x="5251448" y="4070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3098800" y="4325549"/>
              <a:ext cx="5319395" cy="407670"/>
            </a:xfrm>
            <a:custGeom>
              <a:avLst/>
              <a:gdLst/>
              <a:ahLst/>
              <a:cxnLst/>
              <a:rect l="l" t="t" r="r" b="b"/>
              <a:pathLst>
                <a:path w="5319395" h="407670">
                  <a:moveTo>
                    <a:pt x="0" y="67851"/>
                  </a:moveTo>
                  <a:lnTo>
                    <a:pt x="5332" y="41440"/>
                  </a:lnTo>
                  <a:lnTo>
                    <a:pt x="19873" y="19873"/>
                  </a:lnTo>
                  <a:lnTo>
                    <a:pt x="41440" y="5332"/>
                  </a:lnTo>
                  <a:lnTo>
                    <a:pt x="67851" y="0"/>
                  </a:lnTo>
                  <a:lnTo>
                    <a:pt x="5251448" y="0"/>
                  </a:lnTo>
                  <a:lnTo>
                    <a:pt x="5289092" y="11399"/>
                  </a:lnTo>
                  <a:lnTo>
                    <a:pt x="5314135" y="41885"/>
                  </a:lnTo>
                  <a:lnTo>
                    <a:pt x="5319299" y="67851"/>
                  </a:lnTo>
                  <a:lnTo>
                    <a:pt x="5319299" y="339248"/>
                  </a:lnTo>
                  <a:lnTo>
                    <a:pt x="5313967" y="365659"/>
                  </a:lnTo>
                  <a:lnTo>
                    <a:pt x="5299426" y="387226"/>
                  </a:lnTo>
                  <a:lnTo>
                    <a:pt x="5277859" y="401767"/>
                  </a:lnTo>
                  <a:lnTo>
                    <a:pt x="5251448" y="407099"/>
                  </a:lnTo>
                  <a:lnTo>
                    <a:pt x="67851" y="407099"/>
                  </a:lnTo>
                  <a:lnTo>
                    <a:pt x="41440" y="401767"/>
                  </a:lnTo>
                  <a:lnTo>
                    <a:pt x="19873" y="387226"/>
                  </a:lnTo>
                  <a:lnTo>
                    <a:pt x="5332" y="365659"/>
                  </a:lnTo>
                  <a:lnTo>
                    <a:pt x="0" y="339248"/>
                  </a:lnTo>
                  <a:lnTo>
                    <a:pt x="0" y="67851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230433" y="3922639"/>
            <a:ext cx="4848225" cy="25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SpringApplication</a:t>
            </a:r>
            <a:r>
              <a:rPr lang="zh-CN" sz="1600"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实际上是一个</a:t>
            </a:r>
            <a:r>
              <a:rPr lang="en-US" altLang="zh-CN" sz="1600"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Spring Boot</a:t>
            </a:r>
            <a:r>
              <a:rPr lang="zh-CN" altLang="en-US" sz="1600"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类</a:t>
            </a:r>
            <a:endParaRPr lang="zh-CN" altLang="en-US" sz="1600" spc="-5" dirty="0">
              <a:solidFill>
                <a:srgbClr val="4D4D4D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241887" y="2111162"/>
            <a:ext cx="4257675" cy="565150"/>
            <a:chOff x="4165687" y="2568362"/>
            <a:chExt cx="4257675" cy="565150"/>
          </a:xfrm>
        </p:grpSpPr>
        <p:sp>
          <p:nvSpPr>
            <p:cNvPr id="28" name="object 28"/>
            <p:cNvSpPr/>
            <p:nvPr/>
          </p:nvSpPr>
          <p:spPr>
            <a:xfrm>
              <a:off x="4170450" y="2573124"/>
              <a:ext cx="4248150" cy="555625"/>
            </a:xfrm>
            <a:custGeom>
              <a:avLst/>
              <a:gdLst/>
              <a:ahLst/>
              <a:cxnLst/>
              <a:rect l="l" t="t" r="r" b="b"/>
              <a:pathLst>
                <a:path w="4248150" h="555625">
                  <a:moveTo>
                    <a:pt x="4155148" y="555299"/>
                  </a:moveTo>
                  <a:lnTo>
                    <a:pt x="92551" y="555299"/>
                  </a:lnTo>
                  <a:lnTo>
                    <a:pt x="56526" y="548026"/>
                  </a:lnTo>
                  <a:lnTo>
                    <a:pt x="27107" y="528192"/>
                  </a:lnTo>
                  <a:lnTo>
                    <a:pt x="7273" y="498773"/>
                  </a:lnTo>
                  <a:lnTo>
                    <a:pt x="0" y="462748"/>
                  </a:lnTo>
                  <a:lnTo>
                    <a:pt x="0" y="92551"/>
                  </a:lnTo>
                  <a:lnTo>
                    <a:pt x="7273" y="56526"/>
                  </a:lnTo>
                  <a:lnTo>
                    <a:pt x="27107" y="27107"/>
                  </a:lnTo>
                  <a:lnTo>
                    <a:pt x="56526" y="7273"/>
                  </a:lnTo>
                  <a:lnTo>
                    <a:pt x="92551" y="0"/>
                  </a:lnTo>
                  <a:lnTo>
                    <a:pt x="4155148" y="0"/>
                  </a:lnTo>
                  <a:lnTo>
                    <a:pt x="4206495" y="15549"/>
                  </a:lnTo>
                  <a:lnTo>
                    <a:pt x="4240655" y="57133"/>
                  </a:lnTo>
                  <a:lnTo>
                    <a:pt x="4247699" y="92551"/>
                  </a:lnTo>
                  <a:lnTo>
                    <a:pt x="4247699" y="462748"/>
                  </a:lnTo>
                  <a:lnTo>
                    <a:pt x="4240426" y="498773"/>
                  </a:lnTo>
                  <a:lnTo>
                    <a:pt x="4220592" y="528192"/>
                  </a:lnTo>
                  <a:lnTo>
                    <a:pt x="4191173" y="548026"/>
                  </a:lnTo>
                  <a:lnTo>
                    <a:pt x="4155148" y="5552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4170450" y="2573124"/>
              <a:ext cx="4248150" cy="555625"/>
            </a:xfrm>
            <a:custGeom>
              <a:avLst/>
              <a:gdLst/>
              <a:ahLst/>
              <a:cxnLst/>
              <a:rect l="l" t="t" r="r" b="b"/>
              <a:pathLst>
                <a:path w="4248150" h="555625">
                  <a:moveTo>
                    <a:pt x="0" y="92551"/>
                  </a:moveTo>
                  <a:lnTo>
                    <a:pt x="7273" y="56526"/>
                  </a:lnTo>
                  <a:lnTo>
                    <a:pt x="27107" y="27107"/>
                  </a:lnTo>
                  <a:lnTo>
                    <a:pt x="56526" y="7273"/>
                  </a:lnTo>
                  <a:lnTo>
                    <a:pt x="92551" y="0"/>
                  </a:lnTo>
                  <a:lnTo>
                    <a:pt x="4155148" y="0"/>
                  </a:lnTo>
                  <a:lnTo>
                    <a:pt x="4206495" y="15549"/>
                  </a:lnTo>
                  <a:lnTo>
                    <a:pt x="4240655" y="57133"/>
                  </a:lnTo>
                  <a:lnTo>
                    <a:pt x="4247699" y="92551"/>
                  </a:lnTo>
                  <a:lnTo>
                    <a:pt x="4247699" y="462748"/>
                  </a:lnTo>
                  <a:lnTo>
                    <a:pt x="4240426" y="498773"/>
                  </a:lnTo>
                  <a:lnTo>
                    <a:pt x="4220592" y="528192"/>
                  </a:lnTo>
                  <a:lnTo>
                    <a:pt x="4191173" y="548026"/>
                  </a:lnTo>
                  <a:lnTo>
                    <a:pt x="4155148" y="555299"/>
                  </a:lnTo>
                  <a:lnTo>
                    <a:pt x="92551" y="555299"/>
                  </a:lnTo>
                  <a:lnTo>
                    <a:pt x="56526" y="548026"/>
                  </a:lnTo>
                  <a:lnTo>
                    <a:pt x="27107" y="528192"/>
                  </a:lnTo>
                  <a:lnTo>
                    <a:pt x="7273" y="498773"/>
                  </a:lnTo>
                  <a:lnTo>
                    <a:pt x="0" y="462748"/>
                  </a:lnTo>
                  <a:lnTo>
                    <a:pt x="0" y="92551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4585861" y="2160812"/>
            <a:ext cx="3568700" cy="487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1500" b="1"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@SpringBootConfiguration </a:t>
            </a:r>
            <a:endParaRPr sz="1500" b="1" spc="-5" dirty="0">
              <a:solidFill>
                <a:srgbClr val="4D4D4D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sz="1500"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只是简单的继承自</a:t>
            </a:r>
            <a:r>
              <a:rPr sz="1500" b="1"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@Configuration</a:t>
            </a:r>
            <a:endParaRPr lang="zh-CN" sz="1500" b="1" spc="-5" dirty="0">
              <a:solidFill>
                <a:srgbClr val="4D4D4D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653135" y="2262917"/>
            <a:ext cx="598805" cy="135890"/>
            <a:chOff x="3576935" y="2720117"/>
            <a:chExt cx="598805" cy="135890"/>
          </a:xfrm>
        </p:grpSpPr>
        <p:sp>
          <p:nvSpPr>
            <p:cNvPr id="33" name="object 33"/>
            <p:cNvSpPr/>
            <p:nvPr/>
          </p:nvSpPr>
          <p:spPr>
            <a:xfrm>
              <a:off x="3624066" y="2740300"/>
              <a:ext cx="546735" cy="110489"/>
            </a:xfrm>
            <a:custGeom>
              <a:avLst/>
              <a:gdLst/>
              <a:ahLst/>
              <a:cxnLst/>
              <a:rect l="l" t="t" r="r" b="b"/>
              <a:pathLst>
                <a:path w="546735" h="110489">
                  <a:moveTo>
                    <a:pt x="546383" y="110473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3581698" y="2724880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20" h="31114">
                  <a:moveTo>
                    <a:pt x="39249" y="30841"/>
                  </a:moveTo>
                  <a:lnTo>
                    <a:pt x="0" y="6854"/>
                  </a:lnTo>
                  <a:lnTo>
                    <a:pt x="45485" y="0"/>
                  </a:lnTo>
                  <a:lnTo>
                    <a:pt x="39249" y="30841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3581698" y="2724880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20" h="31114">
                  <a:moveTo>
                    <a:pt x="45485" y="0"/>
                  </a:moveTo>
                  <a:lnTo>
                    <a:pt x="0" y="6854"/>
                  </a:lnTo>
                  <a:lnTo>
                    <a:pt x="39249" y="30841"/>
                  </a:lnTo>
                  <a:lnTo>
                    <a:pt x="45485" y="0"/>
                  </a:lnTo>
                  <a:close/>
                </a:path>
              </a:pathLst>
            </a:custGeom>
            <a:ln w="952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</p:grp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752" y="4856086"/>
            <a:ext cx="258445" cy="149860"/>
          </a:xfrm>
          <a:custGeom>
            <a:avLst/>
            <a:gdLst/>
            <a:ahLst/>
            <a:cxnLst/>
            <a:rect l="l" t="t" r="r" b="b"/>
            <a:pathLst>
              <a:path w="258445" h="149860">
                <a:moveTo>
                  <a:pt x="22529" y="0"/>
                </a:moveTo>
                <a:lnTo>
                  <a:pt x="0" y="0"/>
                </a:lnTo>
                <a:lnTo>
                  <a:pt x="0" y="21932"/>
                </a:lnTo>
                <a:lnTo>
                  <a:pt x="22529" y="21932"/>
                </a:lnTo>
                <a:lnTo>
                  <a:pt x="22529" y="0"/>
                </a:lnTo>
                <a:close/>
              </a:path>
              <a:path w="258445" h="149860">
                <a:moveTo>
                  <a:pt x="22618" y="38036"/>
                </a:moveTo>
                <a:lnTo>
                  <a:pt x="0" y="38036"/>
                </a:lnTo>
                <a:lnTo>
                  <a:pt x="0" y="146812"/>
                </a:lnTo>
                <a:lnTo>
                  <a:pt x="22618" y="146812"/>
                </a:lnTo>
                <a:lnTo>
                  <a:pt x="22618" y="38036"/>
                </a:lnTo>
                <a:close/>
              </a:path>
              <a:path w="258445" h="149860">
                <a:moveTo>
                  <a:pt x="152958" y="37947"/>
                </a:moveTo>
                <a:lnTo>
                  <a:pt x="131279" y="37947"/>
                </a:lnTo>
                <a:lnTo>
                  <a:pt x="103784" y="125247"/>
                </a:lnTo>
                <a:lnTo>
                  <a:pt x="102755" y="129019"/>
                </a:lnTo>
                <a:lnTo>
                  <a:pt x="102006" y="131267"/>
                </a:lnTo>
                <a:lnTo>
                  <a:pt x="95338" y="131267"/>
                </a:lnTo>
                <a:lnTo>
                  <a:pt x="94589" y="129019"/>
                </a:lnTo>
                <a:lnTo>
                  <a:pt x="93459" y="125247"/>
                </a:lnTo>
                <a:lnTo>
                  <a:pt x="66344" y="37947"/>
                </a:lnTo>
                <a:lnTo>
                  <a:pt x="39230" y="37947"/>
                </a:lnTo>
                <a:lnTo>
                  <a:pt x="39230" y="53962"/>
                </a:lnTo>
                <a:lnTo>
                  <a:pt x="49733" y="53962"/>
                </a:lnTo>
                <a:lnTo>
                  <a:pt x="75920" y="132029"/>
                </a:lnTo>
                <a:lnTo>
                  <a:pt x="79565" y="139763"/>
                </a:lnTo>
                <a:lnTo>
                  <a:pt x="84455" y="145135"/>
                </a:lnTo>
                <a:lnTo>
                  <a:pt x="90754" y="148247"/>
                </a:lnTo>
                <a:lnTo>
                  <a:pt x="98628" y="149263"/>
                </a:lnTo>
                <a:lnTo>
                  <a:pt x="104724" y="148729"/>
                </a:lnTo>
                <a:lnTo>
                  <a:pt x="110959" y="146405"/>
                </a:lnTo>
                <a:lnTo>
                  <a:pt x="116738" y="141198"/>
                </a:lnTo>
                <a:lnTo>
                  <a:pt x="121526" y="132029"/>
                </a:lnTo>
                <a:lnTo>
                  <a:pt x="152958" y="37947"/>
                </a:lnTo>
                <a:close/>
              </a:path>
              <a:path w="258445" h="149860">
                <a:moveTo>
                  <a:pt x="258241" y="85039"/>
                </a:moveTo>
                <a:lnTo>
                  <a:pt x="254609" y="66001"/>
                </a:lnTo>
                <a:lnTo>
                  <a:pt x="247713" y="55930"/>
                </a:lnTo>
                <a:lnTo>
                  <a:pt x="244398" y="51104"/>
                </a:lnTo>
                <a:lnTo>
                  <a:pt x="237032" y="46558"/>
                </a:lnTo>
                <a:lnTo>
                  <a:pt x="237032" y="102171"/>
                </a:lnTo>
                <a:lnTo>
                  <a:pt x="235064" y="113449"/>
                </a:lnTo>
                <a:lnTo>
                  <a:pt x="229400" y="122745"/>
                </a:lnTo>
                <a:lnTo>
                  <a:pt x="220446" y="129044"/>
                </a:lnTo>
                <a:lnTo>
                  <a:pt x="208610" y="131368"/>
                </a:lnTo>
                <a:lnTo>
                  <a:pt x="196583" y="129044"/>
                </a:lnTo>
                <a:lnTo>
                  <a:pt x="187693" y="122745"/>
                </a:lnTo>
                <a:lnTo>
                  <a:pt x="182194" y="113449"/>
                </a:lnTo>
                <a:lnTo>
                  <a:pt x="180352" y="102171"/>
                </a:lnTo>
                <a:lnTo>
                  <a:pt x="180378" y="85039"/>
                </a:lnTo>
                <a:lnTo>
                  <a:pt x="182168" y="73850"/>
                </a:lnTo>
                <a:lnTo>
                  <a:pt x="187553" y="64566"/>
                </a:lnTo>
                <a:lnTo>
                  <a:pt x="196392" y="58254"/>
                </a:lnTo>
                <a:lnTo>
                  <a:pt x="208610" y="55930"/>
                </a:lnTo>
                <a:lnTo>
                  <a:pt x="220484" y="58254"/>
                </a:lnTo>
                <a:lnTo>
                  <a:pt x="229438" y="64566"/>
                </a:lnTo>
                <a:lnTo>
                  <a:pt x="235077" y="73850"/>
                </a:lnTo>
                <a:lnTo>
                  <a:pt x="237020" y="85039"/>
                </a:lnTo>
                <a:lnTo>
                  <a:pt x="237032" y="102171"/>
                </a:lnTo>
                <a:lnTo>
                  <a:pt x="237032" y="46558"/>
                </a:lnTo>
                <a:lnTo>
                  <a:pt x="228714" y="41414"/>
                </a:lnTo>
                <a:lnTo>
                  <a:pt x="208610" y="37947"/>
                </a:lnTo>
                <a:lnTo>
                  <a:pt x="188518" y="41414"/>
                </a:lnTo>
                <a:lnTo>
                  <a:pt x="172821" y="51104"/>
                </a:lnTo>
                <a:lnTo>
                  <a:pt x="162610" y="66001"/>
                </a:lnTo>
                <a:lnTo>
                  <a:pt x="159054" y="85039"/>
                </a:lnTo>
                <a:lnTo>
                  <a:pt x="159067" y="102171"/>
                </a:lnTo>
                <a:lnTo>
                  <a:pt x="162699" y="121119"/>
                </a:lnTo>
                <a:lnTo>
                  <a:pt x="172885" y="136004"/>
                </a:lnTo>
                <a:lnTo>
                  <a:pt x="188544" y="145707"/>
                </a:lnTo>
                <a:lnTo>
                  <a:pt x="208610" y="149161"/>
                </a:lnTo>
                <a:lnTo>
                  <a:pt x="228714" y="145707"/>
                </a:lnTo>
                <a:lnTo>
                  <a:pt x="244398" y="136004"/>
                </a:lnTo>
                <a:lnTo>
                  <a:pt x="247586" y="131368"/>
                </a:lnTo>
                <a:lnTo>
                  <a:pt x="254609" y="121119"/>
                </a:lnTo>
                <a:lnTo>
                  <a:pt x="258229" y="102171"/>
                </a:lnTo>
                <a:lnTo>
                  <a:pt x="258241" y="8503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4545" y="4856086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4119" y="42557"/>
                </a:moveTo>
                <a:lnTo>
                  <a:pt x="48145" y="36436"/>
                </a:lnTo>
                <a:lnTo>
                  <a:pt x="28067" y="39852"/>
                </a:lnTo>
                <a:lnTo>
                  <a:pt x="12915" y="49631"/>
                </a:lnTo>
                <a:lnTo>
                  <a:pt x="3340" y="65087"/>
                </a:lnTo>
                <a:lnTo>
                  <a:pt x="0" y="85509"/>
                </a:lnTo>
                <a:lnTo>
                  <a:pt x="0" y="97370"/>
                </a:lnTo>
                <a:lnTo>
                  <a:pt x="3340" y="117830"/>
                </a:lnTo>
                <a:lnTo>
                  <a:pt x="12915" y="133388"/>
                </a:lnTo>
                <a:lnTo>
                  <a:pt x="28067" y="143256"/>
                </a:lnTo>
                <a:lnTo>
                  <a:pt x="48145" y="146723"/>
                </a:lnTo>
                <a:lnTo>
                  <a:pt x="54051" y="146723"/>
                </a:lnTo>
                <a:lnTo>
                  <a:pt x="56400" y="146443"/>
                </a:lnTo>
                <a:lnTo>
                  <a:pt x="56400" y="128257"/>
                </a:lnTo>
                <a:lnTo>
                  <a:pt x="55460" y="128257"/>
                </a:lnTo>
                <a:lnTo>
                  <a:pt x="48704" y="128447"/>
                </a:lnTo>
                <a:lnTo>
                  <a:pt x="48145" y="128447"/>
                </a:lnTo>
                <a:lnTo>
                  <a:pt x="37071" y="126212"/>
                </a:lnTo>
                <a:lnTo>
                  <a:pt x="28536" y="119900"/>
                </a:lnTo>
                <a:lnTo>
                  <a:pt x="23063" y="110096"/>
                </a:lnTo>
                <a:lnTo>
                  <a:pt x="21120" y="97370"/>
                </a:lnTo>
                <a:lnTo>
                  <a:pt x="21120" y="85509"/>
                </a:lnTo>
                <a:lnTo>
                  <a:pt x="23075" y="72783"/>
                </a:lnTo>
                <a:lnTo>
                  <a:pt x="28575" y="62979"/>
                </a:lnTo>
                <a:lnTo>
                  <a:pt x="37109" y="56667"/>
                </a:lnTo>
                <a:lnTo>
                  <a:pt x="48145" y="54432"/>
                </a:lnTo>
                <a:lnTo>
                  <a:pt x="55372" y="54432"/>
                </a:lnTo>
                <a:lnTo>
                  <a:pt x="66446" y="54991"/>
                </a:lnTo>
                <a:lnTo>
                  <a:pt x="70294" y="55841"/>
                </a:lnTo>
                <a:lnTo>
                  <a:pt x="71412" y="56032"/>
                </a:lnTo>
                <a:lnTo>
                  <a:pt x="71412" y="146723"/>
                </a:lnTo>
                <a:lnTo>
                  <a:pt x="94030" y="146723"/>
                </a:lnTo>
                <a:lnTo>
                  <a:pt x="94030" y="45097"/>
                </a:lnTo>
                <a:lnTo>
                  <a:pt x="94119" y="43218"/>
                </a:lnTo>
                <a:lnTo>
                  <a:pt x="94119" y="42557"/>
                </a:lnTo>
                <a:close/>
              </a:path>
              <a:path w="138430" h="147320">
                <a:moveTo>
                  <a:pt x="138417" y="0"/>
                </a:moveTo>
                <a:lnTo>
                  <a:pt x="115798" y="0"/>
                </a:lnTo>
                <a:lnTo>
                  <a:pt x="115798" y="146812"/>
                </a:lnTo>
                <a:lnTo>
                  <a:pt x="138417" y="146812"/>
                </a:lnTo>
                <a:lnTo>
                  <a:pt x="138417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7338" y="4856074"/>
            <a:ext cx="100330" cy="147320"/>
          </a:xfrm>
          <a:custGeom>
            <a:avLst/>
            <a:gdLst/>
            <a:ahLst/>
            <a:cxnLst/>
            <a:rect l="l" t="t" r="r" b="b"/>
            <a:pathLst>
              <a:path w="100329" h="147320">
                <a:moveTo>
                  <a:pt x="23459" y="146724"/>
                </a:moveTo>
                <a:lnTo>
                  <a:pt x="0" y="146724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41"/>
                </a:lnTo>
                <a:lnTo>
                  <a:pt x="95405" y="24235"/>
                </a:lnTo>
                <a:lnTo>
                  <a:pt x="99841" y="45205"/>
                </a:lnTo>
                <a:lnTo>
                  <a:pt x="99841" y="47087"/>
                </a:lnTo>
                <a:lnTo>
                  <a:pt x="67381" y="88790"/>
                </a:lnTo>
                <a:lnTo>
                  <a:pt x="41100" y="91161"/>
                </a:lnTo>
                <a:lnTo>
                  <a:pt x="38756" y="91068"/>
                </a:lnTo>
                <a:lnTo>
                  <a:pt x="38756" y="71292"/>
                </a:lnTo>
                <a:lnTo>
                  <a:pt x="45322" y="71292"/>
                </a:lnTo>
                <a:lnTo>
                  <a:pt x="59386" y="69531"/>
                </a:lnTo>
                <a:lnTo>
                  <a:pt x="68735" y="64557"/>
                </a:lnTo>
                <a:lnTo>
                  <a:pt x="73931" y="56829"/>
                </a:lnTo>
                <a:lnTo>
                  <a:pt x="75537" y="46807"/>
                </a:lnTo>
                <a:lnTo>
                  <a:pt x="75537" y="45015"/>
                </a:lnTo>
                <a:lnTo>
                  <a:pt x="45229" y="20623"/>
                </a:lnTo>
                <a:lnTo>
                  <a:pt x="42603" y="20530"/>
                </a:lnTo>
                <a:lnTo>
                  <a:pt x="40163" y="20437"/>
                </a:lnTo>
                <a:lnTo>
                  <a:pt x="23459" y="20437"/>
                </a:lnTo>
                <a:lnTo>
                  <a:pt x="23459" y="146724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1266" y="4870579"/>
            <a:ext cx="59690" cy="132080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2032"/>
                </a:moveTo>
                <a:lnTo>
                  <a:pt x="30780" y="132032"/>
                </a:lnTo>
                <a:lnTo>
                  <a:pt x="16984" y="130393"/>
                </a:lnTo>
                <a:lnTo>
                  <a:pt x="7402" y="125345"/>
                </a:lnTo>
                <a:lnTo>
                  <a:pt x="1813" y="116696"/>
                </a:lnTo>
                <a:lnTo>
                  <a:pt x="0" y="104251"/>
                </a:lnTo>
                <a:lnTo>
                  <a:pt x="0" y="3012"/>
                </a:lnTo>
                <a:lnTo>
                  <a:pt x="22897" y="0"/>
                </a:lnTo>
                <a:lnTo>
                  <a:pt x="22897" y="23446"/>
                </a:lnTo>
                <a:lnTo>
                  <a:pt x="59682" y="23446"/>
                </a:lnTo>
                <a:lnTo>
                  <a:pt x="59682" y="40963"/>
                </a:lnTo>
                <a:lnTo>
                  <a:pt x="22897" y="40963"/>
                </a:lnTo>
                <a:lnTo>
                  <a:pt x="22897" y="114137"/>
                </a:lnTo>
                <a:lnTo>
                  <a:pt x="29184" y="114514"/>
                </a:lnTo>
                <a:lnTo>
                  <a:pt x="59682" y="114514"/>
                </a:lnTo>
                <a:lnTo>
                  <a:pt x="59682" y="13203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3286" y="4983869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22"/>
                </a:moveTo>
                <a:lnTo>
                  <a:pt x="4222" y="19022"/>
                </a:lnTo>
                <a:lnTo>
                  <a:pt x="0" y="14691"/>
                </a:lnTo>
                <a:lnTo>
                  <a:pt x="0" y="4237"/>
                </a:lnTo>
                <a:lnTo>
                  <a:pt x="4222" y="0"/>
                </a:lnTo>
                <a:lnTo>
                  <a:pt x="14828" y="0"/>
                </a:lnTo>
                <a:lnTo>
                  <a:pt x="16049" y="1224"/>
                </a:lnTo>
                <a:lnTo>
                  <a:pt x="5066" y="1224"/>
                </a:lnTo>
                <a:lnTo>
                  <a:pt x="1410" y="4898"/>
                </a:lnTo>
                <a:lnTo>
                  <a:pt x="1410" y="13844"/>
                </a:lnTo>
                <a:lnTo>
                  <a:pt x="5066" y="17517"/>
                </a:lnTo>
                <a:lnTo>
                  <a:pt x="16295" y="17517"/>
                </a:lnTo>
                <a:lnTo>
                  <a:pt x="14828" y="19022"/>
                </a:lnTo>
                <a:close/>
              </a:path>
              <a:path w="19050" h="19050">
                <a:moveTo>
                  <a:pt x="16295" y="17517"/>
                </a:moveTo>
                <a:lnTo>
                  <a:pt x="13984" y="17517"/>
                </a:lnTo>
                <a:lnTo>
                  <a:pt x="17548" y="13844"/>
                </a:lnTo>
                <a:lnTo>
                  <a:pt x="17459" y="4898"/>
                </a:lnTo>
                <a:lnTo>
                  <a:pt x="13984" y="1224"/>
                </a:lnTo>
                <a:lnTo>
                  <a:pt x="16049" y="1224"/>
                </a:lnTo>
                <a:lnTo>
                  <a:pt x="19051" y="4237"/>
                </a:lnTo>
                <a:lnTo>
                  <a:pt x="19051" y="14691"/>
                </a:lnTo>
                <a:lnTo>
                  <a:pt x="16295" y="17517"/>
                </a:lnTo>
                <a:close/>
              </a:path>
              <a:path w="19050" h="19050">
                <a:moveTo>
                  <a:pt x="7507" y="14407"/>
                </a:moveTo>
                <a:lnTo>
                  <a:pt x="6384" y="14407"/>
                </a:lnTo>
                <a:lnTo>
                  <a:pt x="6384" y="4237"/>
                </a:lnTo>
                <a:lnTo>
                  <a:pt x="11826" y="4237"/>
                </a:lnTo>
                <a:lnTo>
                  <a:pt x="12919" y="5178"/>
                </a:lnTo>
                <a:lnTo>
                  <a:pt x="7321" y="5178"/>
                </a:lnTo>
                <a:lnTo>
                  <a:pt x="7321" y="9606"/>
                </a:lnTo>
                <a:lnTo>
                  <a:pt x="12291" y="9606"/>
                </a:lnTo>
                <a:lnTo>
                  <a:pt x="11075" y="10170"/>
                </a:lnTo>
                <a:lnTo>
                  <a:pt x="11250" y="10453"/>
                </a:lnTo>
                <a:lnTo>
                  <a:pt x="9947" y="10453"/>
                </a:lnTo>
                <a:lnTo>
                  <a:pt x="7507" y="10547"/>
                </a:lnTo>
                <a:lnTo>
                  <a:pt x="7507" y="14407"/>
                </a:lnTo>
                <a:close/>
              </a:path>
              <a:path w="19050" h="19050">
                <a:moveTo>
                  <a:pt x="12291" y="9606"/>
                </a:moveTo>
                <a:lnTo>
                  <a:pt x="11075" y="9606"/>
                </a:lnTo>
                <a:lnTo>
                  <a:pt x="12012" y="8758"/>
                </a:lnTo>
                <a:lnTo>
                  <a:pt x="12012" y="5932"/>
                </a:lnTo>
                <a:lnTo>
                  <a:pt x="11075" y="5178"/>
                </a:lnTo>
                <a:lnTo>
                  <a:pt x="12919" y="5178"/>
                </a:lnTo>
                <a:lnTo>
                  <a:pt x="13139" y="5368"/>
                </a:lnTo>
                <a:lnTo>
                  <a:pt x="13139" y="8758"/>
                </a:lnTo>
                <a:lnTo>
                  <a:pt x="12291" y="9606"/>
                </a:lnTo>
                <a:close/>
              </a:path>
              <a:path w="19050" h="19050">
                <a:moveTo>
                  <a:pt x="13701" y="14407"/>
                </a:moveTo>
                <a:lnTo>
                  <a:pt x="12481" y="14407"/>
                </a:lnTo>
                <a:lnTo>
                  <a:pt x="9947" y="10453"/>
                </a:lnTo>
                <a:lnTo>
                  <a:pt x="11250" y="10453"/>
                </a:lnTo>
                <a:lnTo>
                  <a:pt x="13701" y="14407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5752" y="4856086"/>
            <a:ext cx="258445" cy="149860"/>
          </a:xfrm>
          <a:custGeom>
            <a:avLst/>
            <a:gdLst/>
            <a:ahLst/>
            <a:cxnLst/>
            <a:rect l="l" t="t" r="r" b="b"/>
            <a:pathLst>
              <a:path w="258445" h="149860">
                <a:moveTo>
                  <a:pt x="22529" y="0"/>
                </a:moveTo>
                <a:lnTo>
                  <a:pt x="0" y="0"/>
                </a:lnTo>
                <a:lnTo>
                  <a:pt x="0" y="21932"/>
                </a:lnTo>
                <a:lnTo>
                  <a:pt x="22529" y="21932"/>
                </a:lnTo>
                <a:lnTo>
                  <a:pt x="22529" y="0"/>
                </a:lnTo>
                <a:close/>
              </a:path>
              <a:path w="258445" h="149860">
                <a:moveTo>
                  <a:pt x="22618" y="38036"/>
                </a:moveTo>
                <a:lnTo>
                  <a:pt x="0" y="38036"/>
                </a:lnTo>
                <a:lnTo>
                  <a:pt x="0" y="146812"/>
                </a:lnTo>
                <a:lnTo>
                  <a:pt x="22618" y="146812"/>
                </a:lnTo>
                <a:lnTo>
                  <a:pt x="22618" y="38036"/>
                </a:lnTo>
                <a:close/>
              </a:path>
              <a:path w="258445" h="149860">
                <a:moveTo>
                  <a:pt x="152958" y="37947"/>
                </a:moveTo>
                <a:lnTo>
                  <a:pt x="131279" y="37947"/>
                </a:lnTo>
                <a:lnTo>
                  <a:pt x="103784" y="125247"/>
                </a:lnTo>
                <a:lnTo>
                  <a:pt x="102755" y="129019"/>
                </a:lnTo>
                <a:lnTo>
                  <a:pt x="102006" y="131267"/>
                </a:lnTo>
                <a:lnTo>
                  <a:pt x="95338" y="131267"/>
                </a:lnTo>
                <a:lnTo>
                  <a:pt x="94589" y="129019"/>
                </a:lnTo>
                <a:lnTo>
                  <a:pt x="93459" y="125247"/>
                </a:lnTo>
                <a:lnTo>
                  <a:pt x="66344" y="37947"/>
                </a:lnTo>
                <a:lnTo>
                  <a:pt x="39230" y="37947"/>
                </a:lnTo>
                <a:lnTo>
                  <a:pt x="39230" y="53962"/>
                </a:lnTo>
                <a:lnTo>
                  <a:pt x="49733" y="53962"/>
                </a:lnTo>
                <a:lnTo>
                  <a:pt x="75920" y="132029"/>
                </a:lnTo>
                <a:lnTo>
                  <a:pt x="79565" y="139763"/>
                </a:lnTo>
                <a:lnTo>
                  <a:pt x="84455" y="145135"/>
                </a:lnTo>
                <a:lnTo>
                  <a:pt x="90754" y="148247"/>
                </a:lnTo>
                <a:lnTo>
                  <a:pt x="98628" y="149263"/>
                </a:lnTo>
                <a:lnTo>
                  <a:pt x="104724" y="148729"/>
                </a:lnTo>
                <a:lnTo>
                  <a:pt x="110959" y="146405"/>
                </a:lnTo>
                <a:lnTo>
                  <a:pt x="116738" y="141198"/>
                </a:lnTo>
                <a:lnTo>
                  <a:pt x="121526" y="132029"/>
                </a:lnTo>
                <a:lnTo>
                  <a:pt x="152958" y="37947"/>
                </a:lnTo>
                <a:close/>
              </a:path>
              <a:path w="258445" h="149860">
                <a:moveTo>
                  <a:pt x="258241" y="85039"/>
                </a:moveTo>
                <a:lnTo>
                  <a:pt x="254609" y="66001"/>
                </a:lnTo>
                <a:lnTo>
                  <a:pt x="247713" y="55930"/>
                </a:lnTo>
                <a:lnTo>
                  <a:pt x="244398" y="51104"/>
                </a:lnTo>
                <a:lnTo>
                  <a:pt x="237032" y="46558"/>
                </a:lnTo>
                <a:lnTo>
                  <a:pt x="237032" y="102171"/>
                </a:lnTo>
                <a:lnTo>
                  <a:pt x="235064" y="113449"/>
                </a:lnTo>
                <a:lnTo>
                  <a:pt x="229400" y="122745"/>
                </a:lnTo>
                <a:lnTo>
                  <a:pt x="220446" y="129044"/>
                </a:lnTo>
                <a:lnTo>
                  <a:pt x="208610" y="131368"/>
                </a:lnTo>
                <a:lnTo>
                  <a:pt x="196583" y="129044"/>
                </a:lnTo>
                <a:lnTo>
                  <a:pt x="187693" y="122745"/>
                </a:lnTo>
                <a:lnTo>
                  <a:pt x="182194" y="113449"/>
                </a:lnTo>
                <a:lnTo>
                  <a:pt x="180352" y="102171"/>
                </a:lnTo>
                <a:lnTo>
                  <a:pt x="180378" y="85039"/>
                </a:lnTo>
                <a:lnTo>
                  <a:pt x="182168" y="73850"/>
                </a:lnTo>
                <a:lnTo>
                  <a:pt x="187553" y="64566"/>
                </a:lnTo>
                <a:lnTo>
                  <a:pt x="196392" y="58254"/>
                </a:lnTo>
                <a:lnTo>
                  <a:pt x="208610" y="55930"/>
                </a:lnTo>
                <a:lnTo>
                  <a:pt x="220484" y="58254"/>
                </a:lnTo>
                <a:lnTo>
                  <a:pt x="229438" y="64566"/>
                </a:lnTo>
                <a:lnTo>
                  <a:pt x="235077" y="73850"/>
                </a:lnTo>
                <a:lnTo>
                  <a:pt x="237020" y="85039"/>
                </a:lnTo>
                <a:lnTo>
                  <a:pt x="237032" y="102171"/>
                </a:lnTo>
                <a:lnTo>
                  <a:pt x="237032" y="46558"/>
                </a:lnTo>
                <a:lnTo>
                  <a:pt x="228714" y="41414"/>
                </a:lnTo>
                <a:lnTo>
                  <a:pt x="208610" y="37947"/>
                </a:lnTo>
                <a:lnTo>
                  <a:pt x="188518" y="41414"/>
                </a:lnTo>
                <a:lnTo>
                  <a:pt x="172821" y="51104"/>
                </a:lnTo>
                <a:lnTo>
                  <a:pt x="162610" y="66001"/>
                </a:lnTo>
                <a:lnTo>
                  <a:pt x="159054" y="85039"/>
                </a:lnTo>
                <a:lnTo>
                  <a:pt x="159067" y="102171"/>
                </a:lnTo>
                <a:lnTo>
                  <a:pt x="162699" y="121119"/>
                </a:lnTo>
                <a:lnTo>
                  <a:pt x="172885" y="136004"/>
                </a:lnTo>
                <a:lnTo>
                  <a:pt x="188544" y="145707"/>
                </a:lnTo>
                <a:lnTo>
                  <a:pt x="208610" y="149161"/>
                </a:lnTo>
                <a:lnTo>
                  <a:pt x="228714" y="145707"/>
                </a:lnTo>
                <a:lnTo>
                  <a:pt x="244398" y="136004"/>
                </a:lnTo>
                <a:lnTo>
                  <a:pt x="247586" y="131368"/>
                </a:lnTo>
                <a:lnTo>
                  <a:pt x="254609" y="121119"/>
                </a:lnTo>
                <a:lnTo>
                  <a:pt x="258229" y="102171"/>
                </a:lnTo>
                <a:lnTo>
                  <a:pt x="258241" y="8503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4545" y="4856086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4119" y="42557"/>
                </a:moveTo>
                <a:lnTo>
                  <a:pt x="48145" y="36436"/>
                </a:lnTo>
                <a:lnTo>
                  <a:pt x="28067" y="39852"/>
                </a:lnTo>
                <a:lnTo>
                  <a:pt x="12915" y="49631"/>
                </a:lnTo>
                <a:lnTo>
                  <a:pt x="3340" y="65087"/>
                </a:lnTo>
                <a:lnTo>
                  <a:pt x="0" y="85509"/>
                </a:lnTo>
                <a:lnTo>
                  <a:pt x="0" y="97370"/>
                </a:lnTo>
                <a:lnTo>
                  <a:pt x="3340" y="117830"/>
                </a:lnTo>
                <a:lnTo>
                  <a:pt x="12915" y="133388"/>
                </a:lnTo>
                <a:lnTo>
                  <a:pt x="28067" y="143256"/>
                </a:lnTo>
                <a:lnTo>
                  <a:pt x="48145" y="146723"/>
                </a:lnTo>
                <a:lnTo>
                  <a:pt x="54051" y="146723"/>
                </a:lnTo>
                <a:lnTo>
                  <a:pt x="56400" y="146443"/>
                </a:lnTo>
                <a:lnTo>
                  <a:pt x="56400" y="128257"/>
                </a:lnTo>
                <a:lnTo>
                  <a:pt x="55460" y="128257"/>
                </a:lnTo>
                <a:lnTo>
                  <a:pt x="48704" y="128447"/>
                </a:lnTo>
                <a:lnTo>
                  <a:pt x="48145" y="128447"/>
                </a:lnTo>
                <a:lnTo>
                  <a:pt x="37071" y="126212"/>
                </a:lnTo>
                <a:lnTo>
                  <a:pt x="28536" y="119900"/>
                </a:lnTo>
                <a:lnTo>
                  <a:pt x="23063" y="110096"/>
                </a:lnTo>
                <a:lnTo>
                  <a:pt x="21120" y="97370"/>
                </a:lnTo>
                <a:lnTo>
                  <a:pt x="21120" y="85509"/>
                </a:lnTo>
                <a:lnTo>
                  <a:pt x="23075" y="72783"/>
                </a:lnTo>
                <a:lnTo>
                  <a:pt x="28575" y="62979"/>
                </a:lnTo>
                <a:lnTo>
                  <a:pt x="37109" y="56667"/>
                </a:lnTo>
                <a:lnTo>
                  <a:pt x="48145" y="54432"/>
                </a:lnTo>
                <a:lnTo>
                  <a:pt x="55372" y="54432"/>
                </a:lnTo>
                <a:lnTo>
                  <a:pt x="66446" y="54991"/>
                </a:lnTo>
                <a:lnTo>
                  <a:pt x="70294" y="55841"/>
                </a:lnTo>
                <a:lnTo>
                  <a:pt x="71412" y="56032"/>
                </a:lnTo>
                <a:lnTo>
                  <a:pt x="71412" y="146723"/>
                </a:lnTo>
                <a:lnTo>
                  <a:pt x="94030" y="146723"/>
                </a:lnTo>
                <a:lnTo>
                  <a:pt x="94030" y="45097"/>
                </a:lnTo>
                <a:lnTo>
                  <a:pt x="94119" y="43218"/>
                </a:lnTo>
                <a:lnTo>
                  <a:pt x="94119" y="42557"/>
                </a:lnTo>
                <a:close/>
              </a:path>
              <a:path w="138430" h="147320">
                <a:moveTo>
                  <a:pt x="138417" y="0"/>
                </a:moveTo>
                <a:lnTo>
                  <a:pt x="115798" y="0"/>
                </a:lnTo>
                <a:lnTo>
                  <a:pt x="115798" y="146812"/>
                </a:lnTo>
                <a:lnTo>
                  <a:pt x="138417" y="146812"/>
                </a:lnTo>
                <a:lnTo>
                  <a:pt x="138417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7338" y="4856074"/>
            <a:ext cx="100330" cy="147320"/>
          </a:xfrm>
          <a:custGeom>
            <a:avLst/>
            <a:gdLst/>
            <a:ahLst/>
            <a:cxnLst/>
            <a:rect l="l" t="t" r="r" b="b"/>
            <a:pathLst>
              <a:path w="100329" h="147320">
                <a:moveTo>
                  <a:pt x="23459" y="146724"/>
                </a:moveTo>
                <a:lnTo>
                  <a:pt x="0" y="146724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41"/>
                </a:lnTo>
                <a:lnTo>
                  <a:pt x="95405" y="24235"/>
                </a:lnTo>
                <a:lnTo>
                  <a:pt x="99841" y="45205"/>
                </a:lnTo>
                <a:lnTo>
                  <a:pt x="99841" y="47087"/>
                </a:lnTo>
                <a:lnTo>
                  <a:pt x="67381" y="88790"/>
                </a:lnTo>
                <a:lnTo>
                  <a:pt x="41100" y="91161"/>
                </a:lnTo>
                <a:lnTo>
                  <a:pt x="38756" y="91068"/>
                </a:lnTo>
                <a:lnTo>
                  <a:pt x="38756" y="71292"/>
                </a:lnTo>
                <a:lnTo>
                  <a:pt x="45322" y="71292"/>
                </a:lnTo>
                <a:lnTo>
                  <a:pt x="59386" y="69531"/>
                </a:lnTo>
                <a:lnTo>
                  <a:pt x="68735" y="64557"/>
                </a:lnTo>
                <a:lnTo>
                  <a:pt x="73931" y="56829"/>
                </a:lnTo>
                <a:lnTo>
                  <a:pt x="75537" y="46807"/>
                </a:lnTo>
                <a:lnTo>
                  <a:pt x="75537" y="45015"/>
                </a:lnTo>
                <a:lnTo>
                  <a:pt x="45229" y="20623"/>
                </a:lnTo>
                <a:lnTo>
                  <a:pt x="42603" y="20530"/>
                </a:lnTo>
                <a:lnTo>
                  <a:pt x="40163" y="20437"/>
                </a:lnTo>
                <a:lnTo>
                  <a:pt x="23459" y="20437"/>
                </a:lnTo>
                <a:lnTo>
                  <a:pt x="23459" y="146724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1266" y="4870579"/>
            <a:ext cx="59690" cy="132080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2032"/>
                </a:moveTo>
                <a:lnTo>
                  <a:pt x="30780" y="132032"/>
                </a:lnTo>
                <a:lnTo>
                  <a:pt x="16984" y="130393"/>
                </a:lnTo>
                <a:lnTo>
                  <a:pt x="7402" y="125345"/>
                </a:lnTo>
                <a:lnTo>
                  <a:pt x="1813" y="116696"/>
                </a:lnTo>
                <a:lnTo>
                  <a:pt x="0" y="104251"/>
                </a:lnTo>
                <a:lnTo>
                  <a:pt x="0" y="3012"/>
                </a:lnTo>
                <a:lnTo>
                  <a:pt x="22897" y="0"/>
                </a:lnTo>
                <a:lnTo>
                  <a:pt x="22897" y="23446"/>
                </a:lnTo>
                <a:lnTo>
                  <a:pt x="59682" y="23446"/>
                </a:lnTo>
                <a:lnTo>
                  <a:pt x="59682" y="40963"/>
                </a:lnTo>
                <a:lnTo>
                  <a:pt x="22897" y="40963"/>
                </a:lnTo>
                <a:lnTo>
                  <a:pt x="22897" y="114137"/>
                </a:lnTo>
                <a:lnTo>
                  <a:pt x="29184" y="114514"/>
                </a:lnTo>
                <a:lnTo>
                  <a:pt x="59682" y="114514"/>
                </a:lnTo>
                <a:lnTo>
                  <a:pt x="59682" y="13203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03286" y="4983869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22"/>
                </a:moveTo>
                <a:lnTo>
                  <a:pt x="4222" y="19022"/>
                </a:lnTo>
                <a:lnTo>
                  <a:pt x="0" y="14691"/>
                </a:lnTo>
                <a:lnTo>
                  <a:pt x="0" y="4237"/>
                </a:lnTo>
                <a:lnTo>
                  <a:pt x="4222" y="0"/>
                </a:lnTo>
                <a:lnTo>
                  <a:pt x="14828" y="0"/>
                </a:lnTo>
                <a:lnTo>
                  <a:pt x="16049" y="1224"/>
                </a:lnTo>
                <a:lnTo>
                  <a:pt x="5066" y="1224"/>
                </a:lnTo>
                <a:lnTo>
                  <a:pt x="1410" y="4898"/>
                </a:lnTo>
                <a:lnTo>
                  <a:pt x="1410" y="13844"/>
                </a:lnTo>
                <a:lnTo>
                  <a:pt x="5066" y="17517"/>
                </a:lnTo>
                <a:lnTo>
                  <a:pt x="16295" y="17517"/>
                </a:lnTo>
                <a:lnTo>
                  <a:pt x="14828" y="19022"/>
                </a:lnTo>
                <a:close/>
              </a:path>
              <a:path w="19050" h="19050">
                <a:moveTo>
                  <a:pt x="16295" y="17517"/>
                </a:moveTo>
                <a:lnTo>
                  <a:pt x="13984" y="17517"/>
                </a:lnTo>
                <a:lnTo>
                  <a:pt x="17548" y="13844"/>
                </a:lnTo>
                <a:lnTo>
                  <a:pt x="17459" y="4898"/>
                </a:lnTo>
                <a:lnTo>
                  <a:pt x="13984" y="1224"/>
                </a:lnTo>
                <a:lnTo>
                  <a:pt x="16049" y="1224"/>
                </a:lnTo>
                <a:lnTo>
                  <a:pt x="19051" y="4237"/>
                </a:lnTo>
                <a:lnTo>
                  <a:pt x="19051" y="14691"/>
                </a:lnTo>
                <a:lnTo>
                  <a:pt x="16295" y="17517"/>
                </a:lnTo>
                <a:close/>
              </a:path>
              <a:path w="19050" h="19050">
                <a:moveTo>
                  <a:pt x="7507" y="14407"/>
                </a:moveTo>
                <a:lnTo>
                  <a:pt x="6384" y="14407"/>
                </a:lnTo>
                <a:lnTo>
                  <a:pt x="6384" y="4237"/>
                </a:lnTo>
                <a:lnTo>
                  <a:pt x="11826" y="4237"/>
                </a:lnTo>
                <a:lnTo>
                  <a:pt x="12919" y="5178"/>
                </a:lnTo>
                <a:lnTo>
                  <a:pt x="7321" y="5178"/>
                </a:lnTo>
                <a:lnTo>
                  <a:pt x="7321" y="9606"/>
                </a:lnTo>
                <a:lnTo>
                  <a:pt x="12291" y="9606"/>
                </a:lnTo>
                <a:lnTo>
                  <a:pt x="11075" y="10170"/>
                </a:lnTo>
                <a:lnTo>
                  <a:pt x="11250" y="10453"/>
                </a:lnTo>
                <a:lnTo>
                  <a:pt x="9947" y="10453"/>
                </a:lnTo>
                <a:lnTo>
                  <a:pt x="7507" y="10547"/>
                </a:lnTo>
                <a:lnTo>
                  <a:pt x="7507" y="14407"/>
                </a:lnTo>
                <a:close/>
              </a:path>
              <a:path w="19050" h="19050">
                <a:moveTo>
                  <a:pt x="12291" y="9606"/>
                </a:moveTo>
                <a:lnTo>
                  <a:pt x="11075" y="9606"/>
                </a:lnTo>
                <a:lnTo>
                  <a:pt x="12012" y="8758"/>
                </a:lnTo>
                <a:lnTo>
                  <a:pt x="12012" y="5932"/>
                </a:lnTo>
                <a:lnTo>
                  <a:pt x="11075" y="5178"/>
                </a:lnTo>
                <a:lnTo>
                  <a:pt x="12919" y="5178"/>
                </a:lnTo>
                <a:lnTo>
                  <a:pt x="13139" y="5368"/>
                </a:lnTo>
                <a:lnTo>
                  <a:pt x="13139" y="8758"/>
                </a:lnTo>
                <a:lnTo>
                  <a:pt x="12291" y="9606"/>
                </a:lnTo>
                <a:close/>
              </a:path>
              <a:path w="19050" h="19050">
                <a:moveTo>
                  <a:pt x="13701" y="14407"/>
                </a:moveTo>
                <a:lnTo>
                  <a:pt x="12481" y="14407"/>
                </a:lnTo>
                <a:lnTo>
                  <a:pt x="9947" y="10453"/>
                </a:lnTo>
                <a:lnTo>
                  <a:pt x="11250" y="10453"/>
                </a:lnTo>
                <a:lnTo>
                  <a:pt x="13701" y="14407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65430" y="212090"/>
            <a:ext cx="5974715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pc="-95" dirty="0">
                <a:solidFill>
                  <a:srgbClr val="00253E"/>
                </a:solidFill>
              </a:rPr>
              <a:t>便捷用法：</a:t>
            </a:r>
            <a:r>
              <a:rPr spc="-95" dirty="0">
                <a:solidFill>
                  <a:srgbClr val="00253E"/>
                </a:solidFill>
              </a:rPr>
              <a:t>@SpringBootApplication</a:t>
            </a:r>
            <a:endParaRPr spc="-95" dirty="0">
              <a:solidFill>
                <a:srgbClr val="00253E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62808" y="973076"/>
            <a:ext cx="7574280" cy="66103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34645" marR="5080" indent="-322580">
              <a:lnSpc>
                <a:spcPct val="101000"/>
              </a:lnSpc>
              <a:spcBef>
                <a:spcPts val="70"/>
              </a:spcBef>
              <a:buClr>
                <a:srgbClr val="33928A"/>
              </a:buClr>
              <a:buChar char="•"/>
              <a:tabLst>
                <a:tab pos="334010" algn="l"/>
                <a:tab pos="335280" algn="l"/>
              </a:tabLst>
            </a:pPr>
            <a:r>
              <a:rPr lang="zh-CN" sz="2100" spc="-35" dirty="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常见用法是同时使用</a:t>
            </a:r>
            <a:r>
              <a:rPr sz="2100" spc="-5" dirty="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@EnableAutoConfiguration</a:t>
            </a:r>
            <a:r>
              <a:rPr lang="zh-CN" sz="2100" spc="-5" dirty="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、</a:t>
            </a:r>
            <a:r>
              <a:rPr sz="2100" spc="-5" dirty="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 @SpringBootConfiguration</a:t>
            </a:r>
            <a:r>
              <a:rPr lang="zh-CN" sz="2100" spc="-5" dirty="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和</a:t>
            </a:r>
            <a:r>
              <a:rPr sz="2100" spc="-5" dirty="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@ComponentScan</a:t>
            </a:r>
            <a:endParaRPr sz="2100" spc="-5" dirty="0">
              <a:solidFill>
                <a:schemeClr val="tx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841520" y="1889882"/>
            <a:ext cx="4209415" cy="1867535"/>
            <a:chOff x="4841520" y="1889882"/>
            <a:chExt cx="4209415" cy="1867535"/>
          </a:xfrm>
        </p:grpSpPr>
        <p:sp>
          <p:nvSpPr>
            <p:cNvPr id="15" name="object 15"/>
            <p:cNvSpPr/>
            <p:nvPr/>
          </p:nvSpPr>
          <p:spPr>
            <a:xfrm>
              <a:off x="4846282" y="1894852"/>
              <a:ext cx="4199890" cy="1858010"/>
            </a:xfrm>
            <a:custGeom>
              <a:avLst/>
              <a:gdLst/>
              <a:ahLst/>
              <a:cxnLst/>
              <a:rect l="l" t="t" r="r" b="b"/>
              <a:pathLst>
                <a:path w="4199890" h="1858010">
                  <a:moveTo>
                    <a:pt x="4199699" y="1270"/>
                  </a:moveTo>
                  <a:lnTo>
                    <a:pt x="4199534" y="1270"/>
                  </a:lnTo>
                  <a:lnTo>
                    <a:pt x="4199534" y="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0" y="1856740"/>
                  </a:lnTo>
                  <a:lnTo>
                    <a:pt x="393" y="1856740"/>
                  </a:lnTo>
                  <a:lnTo>
                    <a:pt x="393" y="1858010"/>
                  </a:lnTo>
                  <a:lnTo>
                    <a:pt x="4199293" y="1858010"/>
                  </a:lnTo>
                  <a:lnTo>
                    <a:pt x="4199293" y="1856740"/>
                  </a:lnTo>
                  <a:lnTo>
                    <a:pt x="4199699" y="1856740"/>
                  </a:lnTo>
                  <a:lnTo>
                    <a:pt x="4199699" y="127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4846282" y="1894645"/>
              <a:ext cx="4199890" cy="1858010"/>
            </a:xfrm>
            <a:custGeom>
              <a:avLst/>
              <a:gdLst/>
              <a:ahLst/>
              <a:cxnLst/>
              <a:rect l="l" t="t" r="r" b="b"/>
              <a:pathLst>
                <a:path w="4199890" h="1858010">
                  <a:moveTo>
                    <a:pt x="0" y="1634"/>
                  </a:moveTo>
                  <a:lnTo>
                    <a:pt x="0" y="731"/>
                  </a:lnTo>
                  <a:lnTo>
                    <a:pt x="732" y="0"/>
                  </a:lnTo>
                  <a:lnTo>
                    <a:pt x="1634" y="0"/>
                  </a:lnTo>
                  <a:lnTo>
                    <a:pt x="4198064" y="0"/>
                  </a:lnTo>
                  <a:lnTo>
                    <a:pt x="4198498" y="0"/>
                  </a:lnTo>
                  <a:lnTo>
                    <a:pt x="4198914" y="172"/>
                  </a:lnTo>
                  <a:lnTo>
                    <a:pt x="4199221" y="478"/>
                  </a:lnTo>
                  <a:lnTo>
                    <a:pt x="4199527" y="785"/>
                  </a:lnTo>
                  <a:lnTo>
                    <a:pt x="4199699" y="1201"/>
                  </a:lnTo>
                  <a:lnTo>
                    <a:pt x="4199699" y="1634"/>
                  </a:lnTo>
                  <a:lnTo>
                    <a:pt x="4199699" y="1856264"/>
                  </a:lnTo>
                  <a:lnTo>
                    <a:pt x="4199699" y="1857167"/>
                  </a:lnTo>
                  <a:lnTo>
                    <a:pt x="4198967" y="1857899"/>
                  </a:lnTo>
                  <a:lnTo>
                    <a:pt x="4198064" y="1857899"/>
                  </a:lnTo>
                  <a:lnTo>
                    <a:pt x="1634" y="1857899"/>
                  </a:lnTo>
                  <a:lnTo>
                    <a:pt x="732" y="1857899"/>
                  </a:lnTo>
                  <a:lnTo>
                    <a:pt x="0" y="1857167"/>
                  </a:lnTo>
                  <a:lnTo>
                    <a:pt x="0" y="1856264"/>
                  </a:lnTo>
                  <a:lnTo>
                    <a:pt x="0" y="1634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919980" y="1972945"/>
            <a:ext cx="4125595" cy="14071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85"/>
              </a:spcBef>
            </a:pPr>
            <a:r>
              <a:rPr sz="1800" b="1" spc="-5" dirty="0">
                <a:solidFill>
                  <a:srgbClr val="646464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@SpringBootApplication </a:t>
            </a:r>
            <a:r>
              <a:rPr sz="1800" b="1" spc="-495" dirty="0">
                <a:solidFill>
                  <a:srgbClr val="646464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sz="1800" spc="-5" dirty="0">
                <a:solidFill>
                  <a:srgbClr val="646464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(scanBasePackages=</a:t>
            </a:r>
            <a:r>
              <a:rPr sz="1800" spc="-5" dirty="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"example.config"</a:t>
            </a:r>
            <a:r>
              <a:rPr sz="1800" spc="-5" dirty="0">
                <a:solidFill>
                  <a:srgbClr val="646464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) </a:t>
            </a:r>
            <a:r>
              <a:rPr sz="1800" spc="-495" dirty="0">
                <a:solidFill>
                  <a:srgbClr val="646464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sz="1800" b="1" spc="-5" dirty="0">
                <a:solidFill>
                  <a:srgbClr val="7F0055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public class </a:t>
            </a:r>
            <a:r>
              <a:rPr sz="1800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Application</a:t>
            </a:r>
            <a:r>
              <a:rPr sz="1800" spc="-10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sz="180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{</a:t>
            </a:r>
            <a:endParaRPr sz="18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202565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...</a:t>
            </a:r>
            <a:endParaRPr sz="18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}</a:t>
            </a:r>
            <a:endParaRPr sz="18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87712" y="1915082"/>
            <a:ext cx="4457065" cy="1817370"/>
            <a:chOff x="187712" y="1915082"/>
            <a:chExt cx="4457065" cy="1817370"/>
          </a:xfrm>
        </p:grpSpPr>
        <p:sp>
          <p:nvSpPr>
            <p:cNvPr id="19" name="object 19"/>
            <p:cNvSpPr/>
            <p:nvPr/>
          </p:nvSpPr>
          <p:spPr>
            <a:xfrm>
              <a:off x="192468" y="1920252"/>
              <a:ext cx="4447540" cy="1807210"/>
            </a:xfrm>
            <a:custGeom>
              <a:avLst/>
              <a:gdLst/>
              <a:ahLst/>
              <a:cxnLst/>
              <a:rect l="l" t="t" r="r" b="b"/>
              <a:pathLst>
                <a:path w="4447540" h="1807210">
                  <a:moveTo>
                    <a:pt x="4447197" y="1270"/>
                  </a:moveTo>
                  <a:lnTo>
                    <a:pt x="4447146" y="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0" y="1805940"/>
                  </a:lnTo>
                  <a:lnTo>
                    <a:pt x="177" y="1805940"/>
                  </a:lnTo>
                  <a:lnTo>
                    <a:pt x="177" y="1807210"/>
                  </a:lnTo>
                  <a:lnTo>
                    <a:pt x="4447019" y="1807210"/>
                  </a:lnTo>
                  <a:lnTo>
                    <a:pt x="4447019" y="1805940"/>
                  </a:lnTo>
                  <a:lnTo>
                    <a:pt x="4447197" y="1805940"/>
                  </a:lnTo>
                  <a:lnTo>
                    <a:pt x="4447197" y="127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92475" y="1919845"/>
              <a:ext cx="4447540" cy="1807845"/>
            </a:xfrm>
            <a:custGeom>
              <a:avLst/>
              <a:gdLst/>
              <a:ahLst/>
              <a:cxnLst/>
              <a:rect l="l" t="t" r="r" b="b"/>
              <a:pathLst>
                <a:path w="4447540" h="1807845">
                  <a:moveTo>
                    <a:pt x="0" y="1590"/>
                  </a:moveTo>
                  <a:lnTo>
                    <a:pt x="0" y="711"/>
                  </a:lnTo>
                  <a:lnTo>
                    <a:pt x="712" y="0"/>
                  </a:lnTo>
                  <a:lnTo>
                    <a:pt x="1590" y="0"/>
                  </a:lnTo>
                  <a:lnTo>
                    <a:pt x="4445609" y="0"/>
                  </a:lnTo>
                  <a:lnTo>
                    <a:pt x="4446031" y="0"/>
                  </a:lnTo>
                  <a:lnTo>
                    <a:pt x="4446435" y="167"/>
                  </a:lnTo>
                  <a:lnTo>
                    <a:pt x="4446733" y="465"/>
                  </a:lnTo>
                  <a:lnTo>
                    <a:pt x="4447032" y="764"/>
                  </a:lnTo>
                  <a:lnTo>
                    <a:pt x="4447199" y="1168"/>
                  </a:lnTo>
                  <a:lnTo>
                    <a:pt x="4447199" y="1590"/>
                  </a:lnTo>
                  <a:lnTo>
                    <a:pt x="4447199" y="1805909"/>
                  </a:lnTo>
                  <a:lnTo>
                    <a:pt x="4447199" y="1806787"/>
                  </a:lnTo>
                  <a:lnTo>
                    <a:pt x="4446487" y="1807499"/>
                  </a:lnTo>
                  <a:lnTo>
                    <a:pt x="4445609" y="1807499"/>
                  </a:lnTo>
                  <a:lnTo>
                    <a:pt x="1590" y="1807499"/>
                  </a:lnTo>
                  <a:lnTo>
                    <a:pt x="712" y="1807499"/>
                  </a:lnTo>
                  <a:lnTo>
                    <a:pt x="0" y="1806787"/>
                  </a:lnTo>
                  <a:lnTo>
                    <a:pt x="0" y="1805909"/>
                  </a:lnTo>
                  <a:lnTo>
                    <a:pt x="0" y="1590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65430" y="1972945"/>
            <a:ext cx="4288790" cy="168592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85"/>
              </a:spcBef>
            </a:pPr>
            <a:r>
              <a:rPr sz="1800" b="1" spc="-5" dirty="0">
                <a:solidFill>
                  <a:srgbClr val="646464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@SpringBootConfiguration </a:t>
            </a:r>
            <a:r>
              <a:rPr sz="1800" b="1" spc="-495" dirty="0">
                <a:solidFill>
                  <a:srgbClr val="646464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sz="1800" b="1" spc="-5" dirty="0">
                <a:solidFill>
                  <a:srgbClr val="646464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@ComponentScan</a:t>
            </a:r>
            <a:r>
              <a:rPr sz="1800" spc="-5" dirty="0">
                <a:solidFill>
                  <a:srgbClr val="646464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(</a:t>
            </a:r>
            <a:r>
              <a:rPr sz="1800" spc="-5" dirty="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"example.config"</a:t>
            </a:r>
            <a:r>
              <a:rPr sz="1800" spc="-5" dirty="0">
                <a:solidFill>
                  <a:srgbClr val="646464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) </a:t>
            </a:r>
            <a:r>
              <a:rPr sz="1800" spc="-495" dirty="0">
                <a:solidFill>
                  <a:srgbClr val="646464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sz="1800" b="1" spc="-5" dirty="0">
                <a:solidFill>
                  <a:srgbClr val="646464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@EnableAutoConfiguration</a:t>
            </a:r>
            <a:endParaRPr sz="18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75565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solidFill>
                  <a:srgbClr val="7F0055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public class </a:t>
            </a:r>
            <a:r>
              <a:rPr sz="1800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Application</a:t>
            </a:r>
            <a:r>
              <a:rPr sz="1800" spc="-18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sz="180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{</a:t>
            </a:r>
            <a:endParaRPr sz="18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392430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...</a:t>
            </a:r>
            <a:endParaRPr sz="18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7556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}</a:t>
            </a:r>
            <a:endParaRPr sz="18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76899" y="4052919"/>
            <a:ext cx="7390765" cy="555625"/>
          </a:xfrm>
          <a:custGeom>
            <a:avLst/>
            <a:gdLst/>
            <a:ahLst/>
            <a:cxnLst/>
            <a:rect l="l" t="t" r="r" b="b"/>
            <a:pathLst>
              <a:path w="7390765" h="555625">
                <a:moveTo>
                  <a:pt x="0" y="92501"/>
                </a:moveTo>
                <a:lnTo>
                  <a:pt x="7269" y="56495"/>
                </a:lnTo>
                <a:lnTo>
                  <a:pt x="27093" y="27093"/>
                </a:lnTo>
                <a:lnTo>
                  <a:pt x="56495" y="7269"/>
                </a:lnTo>
                <a:lnTo>
                  <a:pt x="92501" y="0"/>
                </a:lnTo>
                <a:lnTo>
                  <a:pt x="7297697" y="0"/>
                </a:lnTo>
                <a:lnTo>
                  <a:pt x="7349017" y="15541"/>
                </a:lnTo>
                <a:lnTo>
                  <a:pt x="7383158" y="57102"/>
                </a:lnTo>
                <a:lnTo>
                  <a:pt x="7390199" y="92501"/>
                </a:lnTo>
                <a:lnTo>
                  <a:pt x="7390199" y="462497"/>
                </a:lnTo>
                <a:lnTo>
                  <a:pt x="7382930" y="498503"/>
                </a:lnTo>
                <a:lnTo>
                  <a:pt x="7363106" y="527906"/>
                </a:lnTo>
                <a:lnTo>
                  <a:pt x="7333703" y="547730"/>
                </a:lnTo>
                <a:lnTo>
                  <a:pt x="7297697" y="554999"/>
                </a:lnTo>
                <a:lnTo>
                  <a:pt x="92501" y="554999"/>
                </a:lnTo>
                <a:lnTo>
                  <a:pt x="56495" y="547730"/>
                </a:lnTo>
                <a:lnTo>
                  <a:pt x="27093" y="527906"/>
                </a:lnTo>
                <a:lnTo>
                  <a:pt x="7269" y="498503"/>
                </a:lnTo>
                <a:lnTo>
                  <a:pt x="0" y="462497"/>
                </a:lnTo>
                <a:lnTo>
                  <a:pt x="0" y="92501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87830" y="4062095"/>
            <a:ext cx="6398260" cy="51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@</a:t>
            </a:r>
            <a:r>
              <a:rPr sz="1600" b="1" spc="-5" dirty="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SpringBootConfiguration</a:t>
            </a:r>
            <a:r>
              <a:rPr lang="zh-CN" sz="1600" spc="-5" dirty="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只是简单的继承了</a:t>
            </a:r>
            <a:r>
              <a:rPr sz="1600" b="1" spc="-5" dirty="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@Configuration </a:t>
            </a:r>
            <a:endParaRPr sz="1600" b="1" spc="-5" dirty="0">
              <a:solidFill>
                <a:srgbClr val="0000FF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–</a:t>
            </a:r>
            <a:r>
              <a:rPr sz="1600" spc="-60" dirty="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lang="zh-CN" sz="1600" spc="-60" dirty="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具体原因可</a:t>
            </a:r>
            <a:r>
              <a:rPr lang="zh-CN" sz="1600" dirty="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参见</a:t>
            </a:r>
            <a:r>
              <a:rPr sz="1600" dirty="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sz="1600" b="1" spc="-15" dirty="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@SpringBootTest</a:t>
            </a:r>
            <a:endParaRPr sz="16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59463" y="4110263"/>
            <a:ext cx="440318" cy="440318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3989606" y="2730948"/>
            <a:ext cx="998219" cy="283845"/>
            <a:chOff x="3989606" y="2730948"/>
            <a:chExt cx="998219" cy="283845"/>
          </a:xfrm>
        </p:grpSpPr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94369" y="2735710"/>
              <a:ext cx="988523" cy="27392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994369" y="2735710"/>
              <a:ext cx="988694" cy="274320"/>
            </a:xfrm>
            <a:custGeom>
              <a:avLst/>
              <a:gdLst/>
              <a:ahLst/>
              <a:cxnLst/>
              <a:rect l="l" t="t" r="r" b="b"/>
              <a:pathLst>
                <a:path w="988695" h="274319">
                  <a:moveTo>
                    <a:pt x="0" y="68481"/>
                  </a:moveTo>
                  <a:lnTo>
                    <a:pt x="741392" y="68481"/>
                  </a:lnTo>
                  <a:lnTo>
                    <a:pt x="741392" y="0"/>
                  </a:lnTo>
                  <a:lnTo>
                    <a:pt x="988523" y="136963"/>
                  </a:lnTo>
                  <a:lnTo>
                    <a:pt x="741392" y="273927"/>
                  </a:lnTo>
                  <a:lnTo>
                    <a:pt x="741392" y="205445"/>
                  </a:lnTo>
                  <a:lnTo>
                    <a:pt x="0" y="205445"/>
                  </a:lnTo>
                  <a:lnTo>
                    <a:pt x="0" y="68481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</p:grp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430" y="211455"/>
            <a:ext cx="7027545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9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Spring </a:t>
            </a:r>
            <a:r>
              <a:rPr sz="2500" spc="-8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Boot</a:t>
            </a:r>
            <a:r>
              <a:rPr lang="zh-CN" sz="2500" spc="-8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的</a:t>
            </a:r>
            <a:r>
              <a:rPr sz="2500" spc="-9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@SpringBootApplication</a:t>
            </a:r>
            <a:endParaRPr sz="2500"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76910" y="1891665"/>
            <a:ext cx="7901940" cy="1428115"/>
            <a:chOff x="676998" y="1891737"/>
            <a:chExt cx="7901940" cy="1867535"/>
          </a:xfrm>
        </p:grpSpPr>
        <p:sp>
          <p:nvSpPr>
            <p:cNvPr id="4" name="object 4"/>
            <p:cNvSpPr/>
            <p:nvPr/>
          </p:nvSpPr>
          <p:spPr>
            <a:xfrm>
              <a:off x="681748" y="1896122"/>
              <a:ext cx="7892415" cy="1858010"/>
            </a:xfrm>
            <a:custGeom>
              <a:avLst/>
              <a:gdLst/>
              <a:ahLst/>
              <a:cxnLst/>
              <a:rect l="l" t="t" r="r" b="b"/>
              <a:pathLst>
                <a:path w="7892415" h="1858010">
                  <a:moveTo>
                    <a:pt x="7892059" y="1270"/>
                  </a:moveTo>
                  <a:lnTo>
                    <a:pt x="7891348" y="1270"/>
                  </a:lnTo>
                  <a:lnTo>
                    <a:pt x="7891348" y="0"/>
                  </a:lnTo>
                  <a:lnTo>
                    <a:pt x="495" y="0"/>
                  </a:lnTo>
                  <a:lnTo>
                    <a:pt x="495" y="1270"/>
                  </a:lnTo>
                  <a:lnTo>
                    <a:pt x="0" y="1270"/>
                  </a:lnTo>
                  <a:lnTo>
                    <a:pt x="0" y="2540"/>
                  </a:lnTo>
                  <a:lnTo>
                    <a:pt x="0" y="1858010"/>
                  </a:lnTo>
                  <a:lnTo>
                    <a:pt x="7892059" y="1858010"/>
                  </a:lnTo>
                  <a:lnTo>
                    <a:pt x="7892059" y="2540"/>
                  </a:lnTo>
                  <a:lnTo>
                    <a:pt x="7892059" y="127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>
                <a:latin typeface="Source Han Sans SC Regular" panose="020B0400000000000000" charset="-122"/>
                <a:ea typeface="Source Han Sans SC Regular" panose="020B0400000000000000" charset="-122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681761" y="1896499"/>
              <a:ext cx="7892415" cy="1858010"/>
            </a:xfrm>
            <a:custGeom>
              <a:avLst/>
              <a:gdLst/>
              <a:ahLst/>
              <a:cxnLst/>
              <a:rect l="l" t="t" r="r" b="b"/>
              <a:pathLst>
                <a:path w="7892415" h="1858010">
                  <a:moveTo>
                    <a:pt x="0" y="1634"/>
                  </a:moveTo>
                  <a:lnTo>
                    <a:pt x="0" y="731"/>
                  </a:lnTo>
                  <a:lnTo>
                    <a:pt x="731" y="0"/>
                  </a:lnTo>
                  <a:lnTo>
                    <a:pt x="1634" y="0"/>
                  </a:lnTo>
                  <a:lnTo>
                    <a:pt x="7890415" y="0"/>
                  </a:lnTo>
                  <a:lnTo>
                    <a:pt x="7890848" y="0"/>
                  </a:lnTo>
                  <a:lnTo>
                    <a:pt x="7891264" y="172"/>
                  </a:lnTo>
                  <a:lnTo>
                    <a:pt x="7891570" y="478"/>
                  </a:lnTo>
                  <a:lnTo>
                    <a:pt x="7891877" y="785"/>
                  </a:lnTo>
                  <a:lnTo>
                    <a:pt x="7892049" y="1201"/>
                  </a:lnTo>
                  <a:lnTo>
                    <a:pt x="7892049" y="1634"/>
                  </a:lnTo>
                  <a:lnTo>
                    <a:pt x="7892049" y="1856265"/>
                  </a:lnTo>
                  <a:lnTo>
                    <a:pt x="7892049" y="1857167"/>
                  </a:lnTo>
                  <a:lnTo>
                    <a:pt x="7891317" y="1857899"/>
                  </a:lnTo>
                  <a:lnTo>
                    <a:pt x="7890415" y="1857899"/>
                  </a:lnTo>
                  <a:lnTo>
                    <a:pt x="1634" y="1857899"/>
                  </a:lnTo>
                  <a:lnTo>
                    <a:pt x="731" y="1857899"/>
                  </a:lnTo>
                  <a:lnTo>
                    <a:pt x="0" y="1857167"/>
                  </a:lnTo>
                  <a:lnTo>
                    <a:pt x="0" y="1856265"/>
                  </a:lnTo>
                  <a:lnTo>
                    <a:pt x="0" y="1634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Source Han Sans SC Regular" panose="020B0400000000000000" charset="-122"/>
                <a:ea typeface="Source Han Sans SC Regular" panose="020B0400000000000000" charset="-122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1001" y="914624"/>
            <a:ext cx="8534400" cy="691856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499745" marR="561340" indent="-299720">
              <a:lnSpc>
                <a:spcPts val="2630"/>
              </a:lnSpc>
              <a:spcBef>
                <a:spcPts val="195"/>
              </a:spcBef>
              <a:buClr>
                <a:srgbClr val="33928A"/>
              </a:buClr>
              <a:buChar char="•"/>
              <a:tabLst>
                <a:tab pos="499745" algn="l"/>
                <a:tab pos="500380" algn="l"/>
              </a:tabLst>
            </a:pPr>
            <a:r>
              <a:rPr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@SpringBootApplication</a:t>
            </a:r>
            <a:r>
              <a:rPr lang="zh-CN"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或</a:t>
            </a:r>
            <a:r>
              <a:rPr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@EnableAutoConfiguration</a:t>
            </a:r>
            <a:r>
              <a:rPr lang="zh-CN"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通过某种方式实现自动配置 </a:t>
            </a:r>
            <a:r>
              <a:rPr lang="en-US" altLang="zh-CN"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-- </a:t>
            </a:r>
            <a:r>
              <a:rPr lang="zh-CN" altLang="en-US"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如何实现？</a:t>
            </a:r>
            <a:endParaRPr sz="1800" dirty="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ct val="100000"/>
              </a:lnSpc>
            </a:pPr>
            <a:fld id="{81D60167-4931-47E6-BA6A-407CBD079E47}" type="slidenum">
              <a:rPr spc="20" dirty="0">
                <a:latin typeface="Source Han Sans SC Regular" panose="020B0400000000000000" charset="-122"/>
                <a:ea typeface="Source Han Sans SC Regular" panose="020B0400000000000000" charset="-122"/>
              </a:rPr>
            </a:fld>
            <a:endParaRPr spc="20" dirty="0"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52624" y="2005268"/>
            <a:ext cx="8305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5086350" fontAlgn="auto">
              <a:lnSpc>
                <a:spcPct val="100000"/>
              </a:lnSpc>
            </a:pPr>
            <a:r>
              <a:rPr b="1" spc="-5" dirty="0">
                <a:solidFill>
                  <a:srgbClr val="646464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  <a:sym typeface="+mn-ea"/>
              </a:rPr>
              <a:t>@SpringBootApplication</a:t>
            </a:r>
            <a:endParaRPr b="1" spc="-5" dirty="0">
              <a:solidFill>
                <a:srgbClr val="646464"/>
              </a:solidFill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  <a:sym typeface="+mn-ea"/>
            </a:endParaRPr>
          </a:p>
          <a:p>
            <a:pPr marR="5086350" fontAlgn="auto">
              <a:lnSpc>
                <a:spcPct val="100000"/>
              </a:lnSpc>
            </a:pPr>
            <a:r>
              <a:rPr b="1" spc="-5" dirty="0">
                <a:solidFill>
                  <a:srgbClr val="7F0055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  <a:sym typeface="+mn-ea"/>
              </a:rPr>
              <a:t>public class </a:t>
            </a:r>
            <a:r>
              <a:rPr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  <a:sym typeface="+mn-ea"/>
              </a:rPr>
              <a:t>Application</a:t>
            </a:r>
            <a:r>
              <a:rPr spc="-150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  <a:sym typeface="+mn-ea"/>
              </a:rPr>
              <a:t> </a:t>
            </a:r>
            <a:r>
              <a:rPr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  <a:sym typeface="+mn-ea"/>
              </a:rPr>
              <a:t>{</a:t>
            </a:r>
            <a:endParaRPr dirty="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  <a:sym typeface="+mn-ea"/>
            </a:endParaRPr>
          </a:p>
          <a:p>
            <a:pPr marR="5086350" fontAlgn="auto">
              <a:lnSpc>
                <a:spcPct val="100000"/>
              </a:lnSpc>
            </a:pPr>
            <a:r>
              <a:rPr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  <a:sym typeface="+mn-ea"/>
              </a:rPr>
              <a:t>      ...</a:t>
            </a:r>
            <a:endParaRPr spc="-5" dirty="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  <a:sym typeface="+mn-ea"/>
            </a:endParaRPr>
          </a:p>
          <a:p>
            <a:pPr marR="5086350" fontAlgn="auto">
              <a:lnSpc>
                <a:spcPct val="100000"/>
              </a:lnSpc>
            </a:pPr>
            <a:r>
              <a:rPr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  <a:sym typeface="+mn-ea"/>
              </a:rPr>
              <a:t>}</a:t>
            </a:r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500" y="211599"/>
            <a:ext cx="5315585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500" spc="-3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自动配置是如何工作的？</a:t>
            </a:r>
            <a:endParaRPr lang="zh-CN" sz="2500" spc="-35" dirty="0">
              <a:solidFill>
                <a:srgbClr val="00253E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ct val="100000"/>
              </a:lnSpc>
            </a:pPr>
            <a:fld id="{81D60167-4931-47E6-BA6A-407CBD079E47}" type="slidenum">
              <a:rPr spc="20" dirty="0">
                <a:latin typeface="Source Han Sans SC Regular" panose="020B0400000000000000" charset="-122"/>
                <a:ea typeface="Source Han Sans SC Regular" panose="020B0400000000000000" charset="-122"/>
              </a:rPr>
            </a:fld>
            <a:endParaRPr spc="20" dirty="0"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9479" y="914624"/>
            <a:ext cx="720534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99720">
              <a:lnSpc>
                <a:spcPct val="100000"/>
              </a:lnSpc>
              <a:spcBef>
                <a:spcPts val="100"/>
              </a:spcBef>
              <a:buClr>
                <a:srgbClr val="33928A"/>
              </a:buClr>
              <a:buChar char="•"/>
              <a:tabLst>
                <a:tab pos="311785" algn="l"/>
                <a:tab pos="312420" algn="l"/>
              </a:tabLst>
            </a:pPr>
            <a:r>
              <a:rPr lang="zh-CN"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广泛使用预写的</a:t>
            </a:r>
            <a:r>
              <a:rPr sz="2200" b="1" spc="-5" dirty="0">
                <a:latin typeface="Source Han Sans SC Regular" panose="020B0400000000000000" charset="-122"/>
                <a:ea typeface="Source Han Sans SC Regular" panose="020B0400000000000000" charset="-122"/>
                <a:cs typeface="Courier New" panose="02070309020205020404"/>
              </a:rPr>
              <a:t>@Configuration</a:t>
            </a:r>
            <a:r>
              <a:rPr sz="2200" b="1" spc="-745" dirty="0">
                <a:latin typeface="Source Han Sans SC Regular" panose="020B0400000000000000" charset="-122"/>
                <a:ea typeface="Source Han Sans SC Regular" panose="020B0400000000000000" charset="-122"/>
                <a:cs typeface="Courier New" panose="02070309020205020404"/>
              </a:rPr>
              <a:t> </a:t>
            </a:r>
            <a:r>
              <a:rPr lang="zh-CN" sz="2200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类</a:t>
            </a:r>
            <a:endParaRPr sz="2200" dirty="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33928A"/>
              </a:buClr>
              <a:buFont typeface="Arial" panose="020B0604020202020204"/>
              <a:buChar char="•"/>
            </a:pPr>
            <a:endParaRPr sz="2600" dirty="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500" y="211599"/>
            <a:ext cx="7871459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500" b="0" spc="-5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这些自动配置类在哪里指定的？</a:t>
            </a:r>
            <a:endParaRPr lang="zh-CN" sz="2500" b="0" spc="-50" dirty="0">
              <a:solidFill>
                <a:srgbClr val="00253E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ct val="100000"/>
              </a:lnSpc>
            </a:pPr>
            <a:fld id="{81D60167-4931-47E6-BA6A-407CBD079E47}" type="slidenum">
              <a:rPr spc="20" dirty="0"/>
            </a:fld>
            <a:endParaRPr spc="20" dirty="0"/>
          </a:p>
        </p:txBody>
      </p:sp>
      <p:sp>
        <p:nvSpPr>
          <p:cNvPr id="3" name="object 3"/>
          <p:cNvSpPr txBox="1"/>
          <p:nvPr/>
        </p:nvSpPr>
        <p:spPr>
          <a:xfrm>
            <a:off x="554313" y="914624"/>
            <a:ext cx="8185150" cy="2103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3690" indent="-301625">
              <a:lnSpc>
                <a:spcPct val="100000"/>
              </a:lnSpc>
              <a:spcBef>
                <a:spcPts val="100"/>
              </a:spcBef>
              <a:buClr>
                <a:srgbClr val="138A7A"/>
              </a:buClr>
              <a:buChar char="•"/>
              <a:tabLst>
                <a:tab pos="313055" algn="l"/>
                <a:tab pos="314325" algn="l"/>
              </a:tabLst>
            </a:pPr>
            <a:r>
              <a:rPr sz="2200" b="1" i="1" spc="-5" dirty="0">
                <a:solidFill>
                  <a:srgbClr val="008881"/>
                </a:solidFill>
                <a:latin typeface="Arial-BoldItalicMT" panose="020B0604020202090204"/>
                <a:cs typeface="Arial-BoldItalicMT" panose="020B0604020202090204"/>
              </a:rPr>
              <a:t>@EnableAutoConfiguration </a:t>
            </a:r>
            <a:r>
              <a:rPr lang="zh-CN" sz="2200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读取工厂文件</a:t>
            </a:r>
            <a:endParaRPr sz="2200" dirty="0">
              <a:latin typeface="Arial" panose="020B0604020202020204"/>
              <a:cs typeface="Arial" panose="020B0604020202020204"/>
            </a:endParaRPr>
          </a:p>
          <a:p>
            <a:pPr marL="770890" lvl="1" indent="-301625">
              <a:lnSpc>
                <a:spcPct val="100000"/>
              </a:lnSpc>
              <a:spcBef>
                <a:spcPts val="185"/>
              </a:spcBef>
              <a:buClr>
                <a:srgbClr val="138A7A"/>
              </a:buClr>
              <a:buSzPct val="110000"/>
              <a:buChar char="•"/>
              <a:tabLst>
                <a:tab pos="770255" algn="l"/>
                <a:tab pos="771525" algn="l"/>
              </a:tabLst>
            </a:pPr>
            <a:r>
              <a:rPr sz="2000" b="1" i="1" spc="-10" dirty="0">
                <a:latin typeface="Arial-BoldItalicMT" panose="020B0604020202090204"/>
                <a:cs typeface="Arial-BoldItalicMT" panose="020B0604020202090204"/>
              </a:rPr>
              <a:t>spring-boot-autoconfigure/META-INF/spring.factories</a:t>
            </a:r>
            <a:endParaRPr sz="2000" dirty="0">
              <a:latin typeface="Arial-BoldItalicMT" panose="020B0604020202090204"/>
              <a:cs typeface="Arial-BoldItalicMT" panose="020B060402020209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 dirty="0">
              <a:latin typeface="Arial-BoldItalicMT" panose="020B0604020202090204"/>
              <a:cs typeface="Arial-BoldItalicMT" panose="020B0604020202090204"/>
            </a:endParaRPr>
          </a:p>
          <a:p>
            <a:pPr marL="313690" indent="-301625">
              <a:lnSpc>
                <a:spcPct val="100000"/>
              </a:lnSpc>
              <a:buClr>
                <a:srgbClr val="138A7A"/>
              </a:buClr>
              <a:buChar char="•"/>
              <a:tabLst>
                <a:tab pos="313055" algn="l"/>
                <a:tab pos="314325" algn="l"/>
              </a:tabLst>
            </a:pPr>
            <a:r>
              <a:rPr lang="zh-CN"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列出</a:t>
            </a:r>
            <a:r>
              <a:rPr lang="en-US" altLang="zh-CN"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Boot</a:t>
            </a:r>
            <a:r>
              <a:rPr lang="zh-CN" altLang="en-US"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使用的</a:t>
            </a:r>
            <a:r>
              <a:rPr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 </a:t>
            </a:r>
            <a:r>
              <a:rPr lang="zh-CN" sz="2200" b="1" i="1" spc="-5" dirty="0">
                <a:solidFill>
                  <a:srgbClr val="439D92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自动配置</a:t>
            </a:r>
            <a:endParaRPr sz="2200" dirty="0">
              <a:latin typeface="Arial" panose="020B0604020202020204"/>
              <a:cs typeface="Arial" panose="020B0604020202020204"/>
            </a:endParaRPr>
          </a:p>
          <a:p>
            <a:pPr marL="770890" lvl="1" indent="-384175">
              <a:lnSpc>
                <a:spcPct val="100000"/>
              </a:lnSpc>
              <a:spcBef>
                <a:spcPts val="220"/>
              </a:spcBef>
              <a:buClr>
                <a:srgbClr val="138A7A"/>
              </a:buClr>
              <a:buChar char="-"/>
              <a:tabLst>
                <a:tab pos="770255" algn="l"/>
                <a:tab pos="771525" algn="l"/>
              </a:tabLst>
            </a:pPr>
            <a:r>
              <a:rPr lang="zh-CN" sz="2000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可能被覆盖（下个章节）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12065" marR="441960">
              <a:lnSpc>
                <a:spcPct val="100000"/>
              </a:lnSpc>
              <a:buClr>
                <a:srgbClr val="138A7A"/>
              </a:buClr>
              <a:tabLst>
                <a:tab pos="313055" algn="l"/>
                <a:tab pos="314325" algn="l"/>
              </a:tabLst>
            </a:pPr>
            <a:endParaRPr lang="en-US" altLang="zh-CN" sz="2200" spc="-5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112" y="211644"/>
            <a:ext cx="762952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0" spc="-9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在</a:t>
            </a:r>
            <a:r>
              <a:rPr sz="2400" i="1" spc="-75" dirty="0">
                <a:solidFill>
                  <a:srgbClr val="00253E"/>
                </a:solidFill>
                <a:latin typeface="Arial-BoldItalicMT" panose="020B0604020202090204"/>
                <a:cs typeface="Arial-BoldItalicMT" panose="020B0604020202090204"/>
              </a:rPr>
              <a:t>spring.factories</a:t>
            </a:r>
            <a:r>
              <a:rPr lang="zh-CN" sz="2400" b="0" spc="-75" dirty="0">
                <a:solidFill>
                  <a:srgbClr val="00253E"/>
                </a:solidFill>
                <a:latin typeface="Source Han Sans SC" panose="020B0400000000000000" charset="-122"/>
                <a:ea typeface="Source Han Sans SC" panose="020B0400000000000000" charset="-122"/>
                <a:cs typeface="Arial-BoldItalicMT" panose="020B0604020202090204"/>
              </a:rPr>
              <a:t>中探索自动配置类</a:t>
            </a:r>
            <a:endParaRPr lang="zh-CN" sz="2400" b="0" spc="-75" dirty="0">
              <a:solidFill>
                <a:srgbClr val="00253E"/>
              </a:solidFill>
              <a:latin typeface="Source Han Sans SC" panose="020B0400000000000000" charset="-122"/>
              <a:ea typeface="Source Han Sans SC" panose="020B0400000000000000" charset="-122"/>
              <a:cs typeface="Arial-BoldItalicMT" panose="020B060402020209020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54075" y="579524"/>
            <a:ext cx="7065009" cy="4564380"/>
            <a:chOff x="954075" y="579524"/>
            <a:chExt cx="7065009" cy="456438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639518" y="2994262"/>
              <a:ext cx="989125" cy="27632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707780" y="3042524"/>
              <a:ext cx="852805" cy="140335"/>
            </a:xfrm>
            <a:custGeom>
              <a:avLst/>
              <a:gdLst/>
              <a:ahLst/>
              <a:cxnLst/>
              <a:rect l="l" t="t" r="r" b="b"/>
              <a:pathLst>
                <a:path w="852805" h="140335">
                  <a:moveTo>
                    <a:pt x="0" y="0"/>
                  </a:moveTo>
                  <a:lnTo>
                    <a:pt x="852599" y="0"/>
                  </a:lnTo>
                  <a:lnTo>
                    <a:pt x="852599" y="139799"/>
                  </a:lnTo>
                  <a:lnTo>
                    <a:pt x="0" y="139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D0E7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036875" y="2683623"/>
              <a:ext cx="1605280" cy="259079"/>
            </a:xfrm>
            <a:custGeom>
              <a:avLst/>
              <a:gdLst/>
              <a:ahLst/>
              <a:cxnLst/>
              <a:rect l="l" t="t" r="r" b="b"/>
              <a:pathLst>
                <a:path w="1605279" h="259080">
                  <a:moveTo>
                    <a:pt x="0" y="0"/>
                  </a:moveTo>
                  <a:lnTo>
                    <a:pt x="1604999" y="0"/>
                  </a:lnTo>
                  <a:lnTo>
                    <a:pt x="1604999" y="258599"/>
                  </a:lnTo>
                  <a:lnTo>
                    <a:pt x="0" y="258599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4075" y="579524"/>
              <a:ext cx="7064473" cy="456397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733224" y="2865125"/>
              <a:ext cx="704850" cy="140335"/>
            </a:xfrm>
            <a:custGeom>
              <a:avLst/>
              <a:gdLst/>
              <a:ahLst/>
              <a:cxnLst/>
              <a:rect l="l" t="t" r="r" b="b"/>
              <a:pathLst>
                <a:path w="704850" h="140335">
                  <a:moveTo>
                    <a:pt x="0" y="0"/>
                  </a:moveTo>
                  <a:lnTo>
                    <a:pt x="704399" y="0"/>
                  </a:lnTo>
                  <a:lnTo>
                    <a:pt x="704399" y="139799"/>
                  </a:lnTo>
                  <a:lnTo>
                    <a:pt x="0" y="139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036875" y="2534324"/>
              <a:ext cx="1829435" cy="203200"/>
            </a:xfrm>
            <a:custGeom>
              <a:avLst/>
              <a:gdLst/>
              <a:ahLst/>
              <a:cxnLst/>
              <a:rect l="l" t="t" r="r" b="b"/>
              <a:pathLst>
                <a:path w="1829434" h="203200">
                  <a:moveTo>
                    <a:pt x="0" y="0"/>
                  </a:moveTo>
                  <a:lnTo>
                    <a:pt x="1829399" y="0"/>
                  </a:lnTo>
                  <a:lnTo>
                    <a:pt x="1829399" y="202799"/>
                  </a:lnTo>
                  <a:lnTo>
                    <a:pt x="0" y="202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ct val="100000"/>
              </a:lnSpc>
            </a:pPr>
            <a:fld id="{81D60167-4931-47E6-BA6A-407CBD079E47}" type="slidenum">
              <a:rPr spc="20" dirty="0"/>
            </a:fld>
            <a:endParaRPr spc="2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500" y="211599"/>
            <a:ext cx="5478145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500" spc="-45" dirty="0">
                <a:solidFill>
                  <a:srgbClr val="00253E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什么是自动配置类</a:t>
            </a:r>
            <a:endParaRPr lang="zh-CN" sz="2500" spc="-45" dirty="0">
              <a:solidFill>
                <a:srgbClr val="00253E"/>
              </a:solidFill>
              <a:latin typeface="Source Han Sans SC Bold" panose="020B0400000000000000" charset="-122"/>
              <a:ea typeface="Source Han Sans SC Bold" panose="020B0400000000000000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9479" y="887662"/>
            <a:ext cx="7545705" cy="135382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311785" indent="-299720">
              <a:lnSpc>
                <a:spcPct val="100000"/>
              </a:lnSpc>
              <a:spcBef>
                <a:spcPts val="310"/>
              </a:spcBef>
              <a:buClr>
                <a:srgbClr val="33928A"/>
              </a:buClr>
              <a:buChar char="•"/>
              <a:tabLst>
                <a:tab pos="311785" algn="l"/>
                <a:tab pos="312420" algn="l"/>
              </a:tabLst>
            </a:pPr>
            <a:r>
              <a:rPr lang="zh-CN" sz="220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预先写好的配置类</a:t>
            </a:r>
            <a:endParaRPr sz="2200">
              <a:latin typeface="Arial" panose="020B0604020202020204"/>
              <a:cs typeface="Arial" panose="020B0604020202020204"/>
            </a:endParaRPr>
          </a:p>
          <a:p>
            <a:pPr marL="413385">
              <a:lnSpc>
                <a:spcPct val="100000"/>
              </a:lnSpc>
              <a:spcBef>
                <a:spcPts val="195"/>
              </a:spcBef>
            </a:pPr>
            <a:r>
              <a:rPr sz="2000" b="1" dirty="0">
                <a:solidFill>
                  <a:srgbClr val="33928A"/>
                </a:solidFill>
                <a:latin typeface="Arial" panose="020B0604020202020204"/>
                <a:cs typeface="Arial" panose="020B0604020202020204"/>
              </a:rPr>
              <a:t>–  </a:t>
            </a:r>
            <a:r>
              <a:rPr sz="2000" b="1" spc="-5" dirty="0">
                <a:latin typeface="Courier New" panose="02070309020205020404"/>
                <a:cs typeface="Courier New" panose="02070309020205020404"/>
              </a:rPr>
              <a:t>org.springframework.boot.autoconfigure</a:t>
            </a:r>
            <a:r>
              <a:rPr sz="2000" b="1" spc="-6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zh-CN" sz="2000" spc="-5" dirty="0">
                <a:latin typeface="Arial" panose="020B0604020202020204"/>
                <a:cs typeface="Arial" panose="020B0604020202020204"/>
              </a:rPr>
              <a:t>包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711835" indent="-299085">
              <a:lnSpc>
                <a:spcPct val="100000"/>
              </a:lnSpc>
              <a:spcBef>
                <a:spcPts val="225"/>
              </a:spcBef>
              <a:buClr>
                <a:srgbClr val="33928A"/>
              </a:buClr>
              <a:buChar char="–"/>
              <a:tabLst>
                <a:tab pos="712470" algn="l"/>
              </a:tabLst>
            </a:pPr>
            <a:r>
              <a:rPr lang="zh-CN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参见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latin typeface="Courier New" panose="02070309020205020404"/>
                <a:cs typeface="Courier New" panose="02070309020205020404"/>
              </a:rPr>
              <a:t>spring-boot-autoconfigure</a:t>
            </a:r>
            <a:r>
              <a:rPr sz="2000" b="1" spc="-7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000" dirty="0">
                <a:latin typeface="Arial" panose="020B0604020202020204"/>
                <a:cs typeface="Arial" panose="020B0604020202020204"/>
              </a:rPr>
              <a:t>JAR</a:t>
            </a:r>
            <a:r>
              <a:rPr lang="zh-CN" sz="2000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文件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170940" lvl="1" indent="-252730">
              <a:lnSpc>
                <a:spcPct val="100000"/>
              </a:lnSpc>
              <a:spcBef>
                <a:spcPts val="230"/>
              </a:spcBef>
              <a:buClr>
                <a:srgbClr val="33928A"/>
              </a:buClr>
              <a:buChar char="•"/>
              <a:tabLst>
                <a:tab pos="1170305" algn="l"/>
                <a:tab pos="1171575" algn="l"/>
              </a:tabLst>
            </a:pPr>
            <a:r>
              <a:rPr lang="zh-CN" altLang="en-US" sz="180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检查它们到底做什么的最佳地点</a:t>
            </a:r>
            <a:endParaRPr lang="zh-CN" altLang="en-US" sz="180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94823" y="2277900"/>
            <a:ext cx="6911975" cy="2498725"/>
            <a:chOff x="1194823" y="2277900"/>
            <a:chExt cx="6911975" cy="2498725"/>
          </a:xfrm>
        </p:grpSpPr>
        <p:sp>
          <p:nvSpPr>
            <p:cNvPr id="5" name="object 5"/>
            <p:cNvSpPr/>
            <p:nvPr/>
          </p:nvSpPr>
          <p:spPr>
            <a:xfrm>
              <a:off x="1199578" y="2282202"/>
              <a:ext cx="6902450" cy="2489200"/>
            </a:xfrm>
            <a:custGeom>
              <a:avLst/>
              <a:gdLst/>
              <a:ahLst/>
              <a:cxnLst/>
              <a:rect l="l" t="t" r="r" b="b"/>
              <a:pathLst>
                <a:path w="6902450" h="2489200">
                  <a:moveTo>
                    <a:pt x="6902450" y="1270"/>
                  </a:moveTo>
                  <a:lnTo>
                    <a:pt x="6901802" y="1270"/>
                  </a:lnTo>
                  <a:lnTo>
                    <a:pt x="6901802" y="0"/>
                  </a:lnTo>
                  <a:lnTo>
                    <a:pt x="457" y="0"/>
                  </a:lnTo>
                  <a:lnTo>
                    <a:pt x="457" y="1270"/>
                  </a:lnTo>
                  <a:lnTo>
                    <a:pt x="0" y="1270"/>
                  </a:lnTo>
                  <a:lnTo>
                    <a:pt x="0" y="2487930"/>
                  </a:lnTo>
                  <a:lnTo>
                    <a:pt x="101" y="2489200"/>
                  </a:lnTo>
                  <a:lnTo>
                    <a:pt x="6902348" y="2489200"/>
                  </a:lnTo>
                  <a:lnTo>
                    <a:pt x="6902348" y="2487930"/>
                  </a:lnTo>
                  <a:lnTo>
                    <a:pt x="6902450" y="127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99585" y="2282662"/>
              <a:ext cx="6902450" cy="2489200"/>
            </a:xfrm>
            <a:custGeom>
              <a:avLst/>
              <a:gdLst/>
              <a:ahLst/>
              <a:cxnLst/>
              <a:rect l="l" t="t" r="r" b="b"/>
              <a:pathLst>
                <a:path w="6902450" h="2489200">
                  <a:moveTo>
                    <a:pt x="0" y="1393"/>
                  </a:moveTo>
                  <a:lnTo>
                    <a:pt x="0" y="624"/>
                  </a:lnTo>
                  <a:lnTo>
                    <a:pt x="623" y="0"/>
                  </a:lnTo>
                  <a:lnTo>
                    <a:pt x="1393" y="0"/>
                  </a:lnTo>
                  <a:lnTo>
                    <a:pt x="6901056" y="0"/>
                  </a:lnTo>
                  <a:lnTo>
                    <a:pt x="6901426" y="0"/>
                  </a:lnTo>
                  <a:lnTo>
                    <a:pt x="6901781" y="146"/>
                  </a:lnTo>
                  <a:lnTo>
                    <a:pt x="6902041" y="408"/>
                  </a:lnTo>
                  <a:lnTo>
                    <a:pt x="6902303" y="669"/>
                  </a:lnTo>
                  <a:lnTo>
                    <a:pt x="6902450" y="1024"/>
                  </a:lnTo>
                  <a:lnTo>
                    <a:pt x="6902450" y="1393"/>
                  </a:lnTo>
                  <a:lnTo>
                    <a:pt x="6902450" y="2487223"/>
                  </a:lnTo>
                  <a:lnTo>
                    <a:pt x="6902450" y="2487993"/>
                  </a:lnTo>
                  <a:lnTo>
                    <a:pt x="6901826" y="2488616"/>
                  </a:lnTo>
                  <a:lnTo>
                    <a:pt x="6901056" y="2488616"/>
                  </a:lnTo>
                  <a:lnTo>
                    <a:pt x="1393" y="2488616"/>
                  </a:lnTo>
                  <a:lnTo>
                    <a:pt x="623" y="2488616"/>
                  </a:lnTo>
                  <a:lnTo>
                    <a:pt x="0" y="2487993"/>
                  </a:lnTo>
                  <a:lnTo>
                    <a:pt x="0" y="2487223"/>
                  </a:lnTo>
                  <a:lnTo>
                    <a:pt x="0" y="1393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388110" y="2397125"/>
            <a:ext cx="6367145" cy="2259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646464"/>
                </a:solidFill>
                <a:latin typeface="Arial" panose="020B0604020202020204"/>
                <a:cs typeface="Arial" panose="020B0604020202020204"/>
              </a:rPr>
              <a:t>@Configuration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600" b="1" spc="-5" dirty="0">
                <a:solidFill>
                  <a:srgbClr val="7F0055"/>
                </a:solidFill>
                <a:latin typeface="Arial" panose="020B0604020202020204"/>
                <a:cs typeface="Arial" panose="020B0604020202020204"/>
              </a:rPr>
              <a:t>public class </a:t>
            </a:r>
            <a:r>
              <a:rPr sz="1600" b="1" spc="-5" dirty="0">
                <a:latin typeface="Arial" panose="020B0604020202020204"/>
                <a:cs typeface="Arial" panose="020B0604020202020204"/>
              </a:rPr>
              <a:t>DataSourceAutoConfiguration</a:t>
            </a:r>
            <a:r>
              <a:rPr sz="1600" b="1" spc="-75" dirty="0">
                <a:latin typeface="Arial" panose="020B0604020202020204"/>
                <a:cs typeface="Arial" panose="020B0604020202020204"/>
              </a:rPr>
              <a:t> </a:t>
            </a:r>
            <a:r>
              <a:rPr sz="1600" dirty="0">
                <a:latin typeface="Arial" panose="020B0604020202020204"/>
                <a:cs typeface="Arial" panose="020B0604020202020204"/>
              </a:rPr>
              <a:t>{</a:t>
            </a:r>
            <a:endParaRPr sz="1600" dirty="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600" dirty="0">
                <a:latin typeface="Arial" panose="020B0604020202020204"/>
                <a:cs typeface="Arial" panose="020B0604020202020204"/>
              </a:rPr>
              <a:t>      … </a:t>
            </a:r>
            <a:endParaRPr sz="1600" dirty="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600" dirty="0">
                <a:latin typeface="Arial" panose="020B0604020202020204"/>
                <a:cs typeface="Arial" panose="020B0604020202020204"/>
              </a:rPr>
              <a:t>      </a:t>
            </a:r>
            <a:r>
              <a:rPr sz="1600" spc="-5" dirty="0">
                <a:solidFill>
                  <a:srgbClr val="646464"/>
                </a:solidFill>
                <a:latin typeface="Arial" panose="020B0604020202020204"/>
                <a:cs typeface="Arial" panose="020B0604020202020204"/>
              </a:rPr>
              <a:t>@Conditiona</a:t>
            </a:r>
            <a:r>
              <a:rPr sz="1600" spc="5" dirty="0">
                <a:solidFill>
                  <a:srgbClr val="646464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600" dirty="0">
                <a:latin typeface="Arial" panose="020B0604020202020204"/>
                <a:cs typeface="Arial" panose="020B0604020202020204"/>
              </a:rPr>
              <a:t>(...)</a:t>
            </a:r>
            <a:endParaRPr sz="1600" dirty="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600" spc="-5" dirty="0">
                <a:solidFill>
                  <a:srgbClr val="646464"/>
                </a:solidFill>
                <a:latin typeface="Arial" panose="020B0604020202020204"/>
                <a:cs typeface="Arial" panose="020B0604020202020204"/>
              </a:rPr>
              <a:t>      </a:t>
            </a:r>
            <a:r>
              <a:rPr sz="1600" b="1" spc="-5" dirty="0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</a:rPr>
              <a:t>@ConditionalOnMissingBean</a:t>
            </a:r>
            <a:r>
              <a:rPr sz="1600" b="1" spc="-5" dirty="0">
                <a:latin typeface="Arial Bold" panose="020B0604020202090204" charset="0"/>
                <a:cs typeface="Arial Bold" panose="020B0604020202090204" charset="0"/>
              </a:rPr>
              <a:t>(DataSource.</a:t>
            </a:r>
            <a:r>
              <a:rPr sz="1600" b="1" spc="-5" dirty="0">
                <a:solidFill>
                  <a:srgbClr val="7F0055"/>
                </a:solidFill>
                <a:latin typeface="Arial Bold" panose="020B0604020202090204" charset="0"/>
                <a:cs typeface="Arial Bold" panose="020B0604020202090204" charset="0"/>
              </a:rPr>
              <a:t>class, .</a:t>
            </a:r>
            <a:r>
              <a:rPr lang="en-US" sz="1600" b="1" spc="-5" dirty="0">
                <a:solidFill>
                  <a:srgbClr val="7F0055"/>
                </a:solidFill>
                <a:latin typeface="Arial Bold" panose="020B0604020202090204" charset="0"/>
                <a:cs typeface="Arial Bold" panose="020B0604020202090204" charset="0"/>
              </a:rPr>
              <a:t>.</a:t>
            </a:r>
            <a:r>
              <a:rPr sz="1600" b="1" spc="-5" dirty="0">
                <a:solidFill>
                  <a:srgbClr val="7F0055"/>
                </a:solidFill>
                <a:latin typeface="Arial Bold" panose="020B0604020202090204" charset="0"/>
                <a:cs typeface="Arial Bold" panose="020B0604020202090204" charset="0"/>
              </a:rPr>
              <a:t>.</a:t>
            </a:r>
            <a:r>
              <a:rPr sz="1600" b="1" spc="-5" dirty="0">
                <a:latin typeface="Arial Bold" panose="020B0604020202090204" charset="0"/>
                <a:cs typeface="Arial Bold" panose="020B0604020202090204" charset="0"/>
              </a:rPr>
              <a:t>)</a:t>
            </a:r>
            <a:r>
              <a:rPr sz="1600" spc="-5" dirty="0">
                <a:latin typeface="Arial" panose="020B0604020202020204"/>
                <a:cs typeface="Arial" panose="020B0604020202020204"/>
              </a:rPr>
              <a:t> </a:t>
            </a:r>
            <a:endParaRPr sz="1600" spc="-5" dirty="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600" spc="-5" dirty="0">
                <a:solidFill>
                  <a:srgbClr val="646464"/>
                </a:solidFill>
                <a:latin typeface="Arial" panose="020B0604020202020204"/>
                <a:cs typeface="Arial" panose="020B0604020202020204"/>
              </a:rPr>
              <a:t>      @Import</a:t>
            </a:r>
            <a:r>
              <a:rPr sz="1600" spc="-5" dirty="0">
                <a:latin typeface="Arial" panose="020B0604020202020204"/>
                <a:cs typeface="Arial" panose="020B0604020202020204"/>
              </a:rPr>
              <a:t>({EmbeddedDataSourceConfiguration.class})</a:t>
            </a:r>
            <a:endParaRPr sz="1600" spc="-5" dirty="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600" b="1" spc="-5" dirty="0">
                <a:solidFill>
                  <a:srgbClr val="7F0055"/>
                </a:solidFill>
                <a:latin typeface="Arial" panose="020B0604020202020204"/>
                <a:cs typeface="Arial" panose="020B0604020202020204"/>
                <a:sym typeface="+mn-ea"/>
              </a:rPr>
              <a:t>      protected static class </a:t>
            </a:r>
            <a:r>
              <a:rPr sz="1600" spc="-5" dirty="0">
                <a:latin typeface="Arial" panose="020B0604020202020204"/>
                <a:cs typeface="Arial" panose="020B0604020202020204"/>
                <a:sym typeface="+mn-ea"/>
              </a:rPr>
              <a:t>EmbeddedDatabaseConfiguration </a:t>
            </a:r>
            <a:r>
              <a:rPr sz="1600" dirty="0">
                <a:latin typeface="Arial" panose="020B0604020202020204"/>
                <a:cs typeface="Arial" panose="020B0604020202020204"/>
                <a:sym typeface="+mn-ea"/>
              </a:rPr>
              <a:t>{ </a:t>
            </a:r>
            <a:r>
              <a:rPr sz="1600" spc="-5" dirty="0">
                <a:latin typeface="Arial" panose="020B0604020202020204"/>
                <a:cs typeface="Arial" panose="020B0604020202020204"/>
                <a:sym typeface="+mn-ea"/>
              </a:rPr>
              <a:t>...</a:t>
            </a:r>
            <a:r>
              <a:rPr sz="1600" spc="-65" dirty="0"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1600" dirty="0">
                <a:latin typeface="Arial" panose="020B0604020202020204"/>
                <a:cs typeface="Arial" panose="020B0604020202020204"/>
                <a:sym typeface="+mn-ea"/>
              </a:rPr>
              <a:t>}</a:t>
            </a:r>
            <a:endParaRPr sz="1600" dirty="0">
              <a:latin typeface="Arial" panose="020B0604020202020204"/>
              <a:cs typeface="Arial" panose="020B0604020202020204"/>
              <a:sym typeface="+mn-ea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600" dirty="0">
                <a:latin typeface="Arial" panose="020B0604020202020204"/>
                <a:cs typeface="Arial" panose="020B0604020202020204"/>
                <a:sym typeface="+mn-ea"/>
              </a:rPr>
              <a:t>      …</a:t>
            </a:r>
            <a:endParaRPr sz="1600" dirty="0">
              <a:latin typeface="Arial" panose="020B0604020202020204"/>
              <a:cs typeface="Arial" panose="020B0604020202020204"/>
              <a:sym typeface="+mn-ea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lang="en-US" sz="1600">
                <a:latin typeface="Arial" panose="020B0604020202020204"/>
                <a:cs typeface="Arial" panose="020B0604020202020204"/>
              </a:rPr>
              <a:t>}</a:t>
            </a:r>
            <a:endParaRPr lang="en-US" sz="16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339975" y="4378055"/>
            <a:ext cx="6332855" cy="441959"/>
            <a:chOff x="2339975" y="4378055"/>
            <a:chExt cx="6332855" cy="441959"/>
          </a:xfrm>
        </p:grpSpPr>
        <p:sp>
          <p:nvSpPr>
            <p:cNvPr id="10" name="object 10"/>
            <p:cNvSpPr/>
            <p:nvPr/>
          </p:nvSpPr>
          <p:spPr>
            <a:xfrm>
              <a:off x="2344738" y="4382818"/>
              <a:ext cx="6323330" cy="432434"/>
            </a:xfrm>
            <a:custGeom>
              <a:avLst/>
              <a:gdLst/>
              <a:ahLst/>
              <a:cxnLst/>
              <a:rect l="l" t="t" r="r" b="b"/>
              <a:pathLst>
                <a:path w="6323330" h="432435">
                  <a:moveTo>
                    <a:pt x="6250978" y="432196"/>
                  </a:moveTo>
                  <a:lnTo>
                    <a:pt x="72034" y="432196"/>
                  </a:lnTo>
                  <a:lnTo>
                    <a:pt x="43995" y="426536"/>
                  </a:lnTo>
                  <a:lnTo>
                    <a:pt x="21098" y="411098"/>
                  </a:lnTo>
                  <a:lnTo>
                    <a:pt x="5660" y="388201"/>
                  </a:lnTo>
                  <a:lnTo>
                    <a:pt x="0" y="360162"/>
                  </a:lnTo>
                  <a:lnTo>
                    <a:pt x="0" y="72034"/>
                  </a:lnTo>
                  <a:lnTo>
                    <a:pt x="5660" y="43995"/>
                  </a:lnTo>
                  <a:lnTo>
                    <a:pt x="21098" y="21098"/>
                  </a:lnTo>
                  <a:lnTo>
                    <a:pt x="43995" y="5660"/>
                  </a:lnTo>
                  <a:lnTo>
                    <a:pt x="72034" y="0"/>
                  </a:lnTo>
                  <a:lnTo>
                    <a:pt x="6250978" y="0"/>
                  </a:lnTo>
                  <a:lnTo>
                    <a:pt x="6290942" y="12102"/>
                  </a:lnTo>
                  <a:lnTo>
                    <a:pt x="6317529" y="44467"/>
                  </a:lnTo>
                  <a:lnTo>
                    <a:pt x="6323012" y="72034"/>
                  </a:lnTo>
                  <a:lnTo>
                    <a:pt x="6323012" y="360162"/>
                  </a:lnTo>
                  <a:lnTo>
                    <a:pt x="6317351" y="388201"/>
                  </a:lnTo>
                  <a:lnTo>
                    <a:pt x="6301914" y="411098"/>
                  </a:lnTo>
                  <a:lnTo>
                    <a:pt x="6279017" y="426536"/>
                  </a:lnTo>
                  <a:lnTo>
                    <a:pt x="6250978" y="4321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344738" y="4382818"/>
              <a:ext cx="6323330" cy="432434"/>
            </a:xfrm>
            <a:custGeom>
              <a:avLst/>
              <a:gdLst/>
              <a:ahLst/>
              <a:cxnLst/>
              <a:rect l="l" t="t" r="r" b="b"/>
              <a:pathLst>
                <a:path w="6323330" h="432435">
                  <a:moveTo>
                    <a:pt x="0" y="72034"/>
                  </a:moveTo>
                  <a:lnTo>
                    <a:pt x="5660" y="43995"/>
                  </a:lnTo>
                  <a:lnTo>
                    <a:pt x="21098" y="21098"/>
                  </a:lnTo>
                  <a:lnTo>
                    <a:pt x="43995" y="5660"/>
                  </a:lnTo>
                  <a:lnTo>
                    <a:pt x="72034" y="0"/>
                  </a:lnTo>
                  <a:lnTo>
                    <a:pt x="6250978" y="0"/>
                  </a:lnTo>
                  <a:lnTo>
                    <a:pt x="6290942" y="12102"/>
                  </a:lnTo>
                  <a:lnTo>
                    <a:pt x="6317529" y="44467"/>
                  </a:lnTo>
                  <a:lnTo>
                    <a:pt x="6323012" y="72034"/>
                  </a:lnTo>
                  <a:lnTo>
                    <a:pt x="6323012" y="360162"/>
                  </a:lnTo>
                  <a:lnTo>
                    <a:pt x="6317351" y="388201"/>
                  </a:lnTo>
                  <a:lnTo>
                    <a:pt x="6301914" y="411098"/>
                  </a:lnTo>
                  <a:lnTo>
                    <a:pt x="6279017" y="426536"/>
                  </a:lnTo>
                  <a:lnTo>
                    <a:pt x="6250978" y="432196"/>
                  </a:lnTo>
                  <a:lnTo>
                    <a:pt x="72034" y="432196"/>
                  </a:lnTo>
                  <a:lnTo>
                    <a:pt x="43995" y="426536"/>
                  </a:lnTo>
                  <a:lnTo>
                    <a:pt x="21098" y="411098"/>
                  </a:lnTo>
                  <a:lnTo>
                    <a:pt x="5660" y="388201"/>
                  </a:lnTo>
                  <a:lnTo>
                    <a:pt x="0" y="360162"/>
                  </a:lnTo>
                  <a:lnTo>
                    <a:pt x="0" y="72034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528888" y="4436396"/>
              <a:ext cx="430211" cy="322658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3527647" y="2445512"/>
            <a:ext cx="5474335" cy="1070610"/>
            <a:chOff x="3527647" y="2445512"/>
            <a:chExt cx="5474335" cy="1070610"/>
          </a:xfrm>
        </p:grpSpPr>
        <p:sp>
          <p:nvSpPr>
            <p:cNvPr id="15" name="object 15"/>
            <p:cNvSpPr/>
            <p:nvPr/>
          </p:nvSpPr>
          <p:spPr>
            <a:xfrm>
              <a:off x="3532409" y="2450275"/>
              <a:ext cx="5464810" cy="1061085"/>
            </a:xfrm>
            <a:custGeom>
              <a:avLst/>
              <a:gdLst/>
              <a:ahLst/>
              <a:cxnLst/>
              <a:rect l="l" t="t" r="r" b="b"/>
              <a:pathLst>
                <a:path w="5464809" h="1061085">
                  <a:moveTo>
                    <a:pt x="0" y="1060595"/>
                  </a:moveTo>
                  <a:lnTo>
                    <a:pt x="3458215" y="502599"/>
                  </a:lnTo>
                  <a:lnTo>
                    <a:pt x="3458215" y="143599"/>
                  </a:lnTo>
                  <a:lnTo>
                    <a:pt x="3465536" y="98211"/>
                  </a:lnTo>
                  <a:lnTo>
                    <a:pt x="3485922" y="58791"/>
                  </a:lnTo>
                  <a:lnTo>
                    <a:pt x="3517007" y="27706"/>
                  </a:lnTo>
                  <a:lnTo>
                    <a:pt x="3556426" y="7320"/>
                  </a:lnTo>
                  <a:lnTo>
                    <a:pt x="3601815" y="0"/>
                  </a:lnTo>
                  <a:lnTo>
                    <a:pt x="5320715" y="0"/>
                  </a:lnTo>
                  <a:lnTo>
                    <a:pt x="5375668" y="10930"/>
                  </a:lnTo>
                  <a:lnTo>
                    <a:pt x="5422255" y="42059"/>
                  </a:lnTo>
                  <a:lnTo>
                    <a:pt x="5453384" y="88646"/>
                  </a:lnTo>
                  <a:lnTo>
                    <a:pt x="5464315" y="143599"/>
                  </a:lnTo>
                  <a:lnTo>
                    <a:pt x="5464315" y="717999"/>
                  </a:lnTo>
                  <a:lnTo>
                    <a:pt x="3458215" y="717999"/>
                  </a:lnTo>
                  <a:lnTo>
                    <a:pt x="0" y="1060595"/>
                  </a:lnTo>
                  <a:close/>
                </a:path>
                <a:path w="5464809" h="1061085">
                  <a:moveTo>
                    <a:pt x="5320715" y="861599"/>
                  </a:moveTo>
                  <a:lnTo>
                    <a:pt x="3601815" y="861599"/>
                  </a:lnTo>
                  <a:lnTo>
                    <a:pt x="3556426" y="854279"/>
                  </a:lnTo>
                  <a:lnTo>
                    <a:pt x="3517007" y="833893"/>
                  </a:lnTo>
                  <a:lnTo>
                    <a:pt x="3485922" y="802808"/>
                  </a:lnTo>
                  <a:lnTo>
                    <a:pt x="3465536" y="763388"/>
                  </a:lnTo>
                  <a:lnTo>
                    <a:pt x="3458215" y="717999"/>
                  </a:lnTo>
                  <a:lnTo>
                    <a:pt x="5464315" y="717999"/>
                  </a:lnTo>
                  <a:lnTo>
                    <a:pt x="5456994" y="763388"/>
                  </a:lnTo>
                  <a:lnTo>
                    <a:pt x="5436608" y="802808"/>
                  </a:lnTo>
                  <a:lnTo>
                    <a:pt x="5405523" y="833893"/>
                  </a:lnTo>
                  <a:lnTo>
                    <a:pt x="5366103" y="854279"/>
                  </a:lnTo>
                  <a:lnTo>
                    <a:pt x="5320715" y="861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532409" y="2450275"/>
              <a:ext cx="5464810" cy="1061085"/>
            </a:xfrm>
            <a:custGeom>
              <a:avLst/>
              <a:gdLst/>
              <a:ahLst/>
              <a:cxnLst/>
              <a:rect l="l" t="t" r="r" b="b"/>
              <a:pathLst>
                <a:path w="5464809" h="1061085">
                  <a:moveTo>
                    <a:pt x="3458215" y="143599"/>
                  </a:moveTo>
                  <a:lnTo>
                    <a:pt x="3465536" y="98211"/>
                  </a:lnTo>
                  <a:lnTo>
                    <a:pt x="3485922" y="58791"/>
                  </a:lnTo>
                  <a:lnTo>
                    <a:pt x="3517007" y="27706"/>
                  </a:lnTo>
                  <a:lnTo>
                    <a:pt x="3556427" y="7320"/>
                  </a:lnTo>
                  <a:lnTo>
                    <a:pt x="3601815" y="0"/>
                  </a:lnTo>
                  <a:lnTo>
                    <a:pt x="3792565" y="0"/>
                  </a:lnTo>
                  <a:lnTo>
                    <a:pt x="4294090" y="0"/>
                  </a:lnTo>
                  <a:lnTo>
                    <a:pt x="5320715" y="0"/>
                  </a:lnTo>
                  <a:lnTo>
                    <a:pt x="5348861" y="2784"/>
                  </a:lnTo>
                  <a:lnTo>
                    <a:pt x="5400384" y="24126"/>
                  </a:lnTo>
                  <a:lnTo>
                    <a:pt x="5440189" y="63930"/>
                  </a:lnTo>
                  <a:lnTo>
                    <a:pt x="5461530" y="115454"/>
                  </a:lnTo>
                  <a:lnTo>
                    <a:pt x="5464315" y="143599"/>
                  </a:lnTo>
                  <a:lnTo>
                    <a:pt x="5464315" y="502599"/>
                  </a:lnTo>
                  <a:lnTo>
                    <a:pt x="5464315" y="717999"/>
                  </a:lnTo>
                  <a:lnTo>
                    <a:pt x="5456994" y="763388"/>
                  </a:lnTo>
                  <a:lnTo>
                    <a:pt x="5436608" y="802808"/>
                  </a:lnTo>
                  <a:lnTo>
                    <a:pt x="5405523" y="833893"/>
                  </a:lnTo>
                  <a:lnTo>
                    <a:pt x="5366103" y="854279"/>
                  </a:lnTo>
                  <a:lnTo>
                    <a:pt x="5320715" y="861599"/>
                  </a:lnTo>
                  <a:lnTo>
                    <a:pt x="4294090" y="861599"/>
                  </a:lnTo>
                  <a:lnTo>
                    <a:pt x="3792565" y="861599"/>
                  </a:lnTo>
                  <a:lnTo>
                    <a:pt x="3601815" y="861599"/>
                  </a:lnTo>
                  <a:lnTo>
                    <a:pt x="3556427" y="854279"/>
                  </a:lnTo>
                  <a:lnTo>
                    <a:pt x="3517007" y="833893"/>
                  </a:lnTo>
                  <a:lnTo>
                    <a:pt x="3485922" y="802808"/>
                  </a:lnTo>
                  <a:lnTo>
                    <a:pt x="3465536" y="763388"/>
                  </a:lnTo>
                  <a:lnTo>
                    <a:pt x="3458215" y="717999"/>
                  </a:lnTo>
                  <a:lnTo>
                    <a:pt x="0" y="1060595"/>
                  </a:lnTo>
                  <a:lnTo>
                    <a:pt x="3458215" y="502599"/>
                  </a:lnTo>
                  <a:lnTo>
                    <a:pt x="3458215" y="143599"/>
                  </a:lnTo>
                  <a:close/>
                </a:path>
              </a:pathLst>
            </a:custGeom>
            <a:ln w="952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7149465" y="2520950"/>
            <a:ext cx="1764665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16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仅当还没有配置</a:t>
            </a:r>
            <a:r>
              <a:rPr lang="en-US" altLang="zh-CN" sz="16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DataSource</a:t>
            </a:r>
            <a:r>
              <a:rPr lang="zh-CN" altLang="en-US" sz="16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的情况下才会自动配置它</a:t>
            </a:r>
            <a:endParaRPr lang="zh-CN" altLang="en-US" sz="1600" spc="-5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ct val="100000"/>
              </a:lnSpc>
            </a:pPr>
            <a:fld id="{81D60167-4931-47E6-BA6A-407CBD079E47}" type="slidenum">
              <a:rPr spc="20" dirty="0"/>
            </a:fld>
            <a:endParaRPr spc="20" dirty="0"/>
          </a:p>
        </p:txBody>
      </p:sp>
      <p:sp>
        <p:nvSpPr>
          <p:cNvPr id="22" name="文本框 21"/>
          <p:cNvSpPr txBox="1"/>
          <p:nvPr/>
        </p:nvSpPr>
        <p:spPr>
          <a:xfrm>
            <a:off x="3097530" y="4342130"/>
            <a:ext cx="5409565" cy="514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5080" fontAlgn="auto">
              <a:lnSpc>
                <a:spcPts val="1650"/>
              </a:lnSpc>
              <a:spcBef>
                <a:spcPts val="0"/>
              </a:spcBef>
            </a:pPr>
            <a:r>
              <a:rPr lang="de-DE" sz="1400" dirty="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Spring Boot</a:t>
            </a:r>
            <a:r>
              <a:rPr lang="zh-CN" altLang="en-US" sz="1400" dirty="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定义了许多这样的配置。</a:t>
            </a:r>
            <a:endParaRPr lang="zh-CN" altLang="en-US" sz="1400" dirty="0">
              <a:solidFill>
                <a:srgbClr val="0000FF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  <a:sym typeface="+mn-ea"/>
            </a:endParaRPr>
          </a:p>
          <a:p>
            <a:pPr marR="5080" fontAlgn="auto">
              <a:lnSpc>
                <a:spcPts val="1650"/>
              </a:lnSpc>
              <a:spcBef>
                <a:spcPts val="0"/>
              </a:spcBef>
            </a:pPr>
            <a:r>
              <a:rPr lang="zh-CN" altLang="en-US" sz="1400" dirty="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它们会根据</a:t>
            </a:r>
            <a:r>
              <a:rPr lang="de-DE" sz="1400" dirty="0" err="1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classpath</a:t>
            </a:r>
            <a:r>
              <a:rPr lang="zh-CN" altLang="en-US" sz="1400" dirty="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上的依赖项激活。</a:t>
            </a:r>
            <a:endParaRPr lang="zh-CN" altLang="en-US" sz="1400" dirty="0">
              <a:solidFill>
                <a:srgbClr val="0000FF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500" y="211599"/>
            <a:ext cx="7125900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500" spc="-3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找到配置类，是否配置</a:t>
            </a:r>
            <a:r>
              <a:rPr lang="en-US" altLang="zh-CN" sz="2500" spc="-3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Bean</a:t>
            </a:r>
            <a:r>
              <a:rPr lang="zh-CN" altLang="en-US" sz="2500" spc="-3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需要看条件</a:t>
            </a:r>
            <a:endParaRPr lang="zh-CN" sz="2500" spc="-35" dirty="0">
              <a:solidFill>
                <a:srgbClr val="00253E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ct val="100000"/>
              </a:lnSpc>
            </a:pPr>
            <a:fld id="{81D60167-4931-47E6-BA6A-407CBD079E47}" type="slidenum">
              <a:rPr spc="20" dirty="0">
                <a:latin typeface="Source Han Sans SC Regular" panose="020B0400000000000000" charset="-122"/>
                <a:ea typeface="Source Han Sans SC Regular" panose="020B0400000000000000" charset="-122"/>
              </a:rPr>
            </a:fld>
            <a:endParaRPr spc="20" dirty="0"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9479" y="914624"/>
            <a:ext cx="7205345" cy="20851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99720">
              <a:lnSpc>
                <a:spcPct val="100000"/>
              </a:lnSpc>
              <a:buClr>
                <a:srgbClr val="33928A"/>
              </a:buClr>
              <a:buChar char="•"/>
              <a:tabLst>
                <a:tab pos="311785" algn="l"/>
                <a:tab pos="312420" algn="l"/>
              </a:tabLst>
            </a:pPr>
            <a:r>
              <a:rPr lang="en-US" altLang="zh-CN"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Bean</a:t>
            </a:r>
            <a:r>
              <a:rPr lang="zh-CN" altLang="en-US"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的配置会考虑到以下因素：</a:t>
            </a:r>
            <a:endParaRPr lang="zh-CN" altLang="en-US" sz="2200" dirty="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 marL="711835" lvl="1" indent="-299085">
              <a:lnSpc>
                <a:spcPct val="100000"/>
              </a:lnSpc>
              <a:spcBef>
                <a:spcPts val="215"/>
              </a:spcBef>
              <a:buClr>
                <a:srgbClr val="33928A"/>
              </a:buClr>
              <a:buChar char="–"/>
              <a:tabLst>
                <a:tab pos="712470" algn="l"/>
              </a:tabLst>
            </a:pPr>
            <a:r>
              <a:rPr lang="en-US" altLang="zh-CN" sz="2000" dirty="0" err="1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classpath</a:t>
            </a:r>
            <a:r>
              <a:rPr lang="zh-CN" altLang="en-US" sz="2000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的内容</a:t>
            </a:r>
            <a:endParaRPr lang="zh-CN" altLang="en-US" sz="2000" dirty="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 marL="711835" lvl="1" indent="-299085">
              <a:lnSpc>
                <a:spcPct val="100000"/>
              </a:lnSpc>
              <a:spcBef>
                <a:spcPts val="225"/>
              </a:spcBef>
              <a:buClr>
                <a:srgbClr val="33928A"/>
              </a:buClr>
              <a:buChar char="–"/>
              <a:tabLst>
                <a:tab pos="712470" algn="l"/>
              </a:tabLst>
            </a:pPr>
            <a:r>
              <a:rPr lang="zh-CN" altLang="en-US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你设置的属性</a:t>
            </a:r>
            <a:endParaRPr lang="zh-CN" altLang="en-US" sz="2000" dirty="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 marL="711835" lvl="1" indent="-299085">
              <a:lnSpc>
                <a:spcPct val="100000"/>
              </a:lnSpc>
              <a:spcBef>
                <a:spcPts val="225"/>
              </a:spcBef>
              <a:buClr>
                <a:srgbClr val="33928A"/>
              </a:buClr>
              <a:buChar char="–"/>
              <a:tabLst>
                <a:tab pos="712470" algn="l"/>
              </a:tabLst>
            </a:pPr>
            <a:r>
              <a:rPr lang="zh-CN" altLang="en-US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已经定义</a:t>
            </a:r>
            <a:r>
              <a:rPr lang="zh-CN" altLang="en-US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  <a:sym typeface="+mn-ea"/>
              </a:rPr>
              <a:t>（或未定义）</a:t>
            </a:r>
            <a:r>
              <a:rPr lang="zh-CN" altLang="en-US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的</a:t>
            </a:r>
            <a:r>
              <a:rPr lang="en-US" altLang="zh-CN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Bean</a:t>
            </a:r>
            <a:endParaRPr lang="en-US" altLang="zh-CN" sz="2000" spc="-5" dirty="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 marL="412750" lvl="1">
              <a:lnSpc>
                <a:spcPct val="100000"/>
              </a:lnSpc>
              <a:spcBef>
                <a:spcPts val="225"/>
              </a:spcBef>
              <a:buClr>
                <a:srgbClr val="33928A"/>
              </a:buClr>
              <a:tabLst>
                <a:tab pos="712470" algn="l"/>
              </a:tabLst>
            </a:pPr>
            <a:endParaRPr lang="zh-CN" altLang="en-US" sz="2000" spc="-5" dirty="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33928A"/>
              </a:buClr>
              <a:buFont typeface="Arial" panose="020B0604020202020204"/>
              <a:buChar char="•"/>
            </a:pPr>
            <a:endParaRPr sz="2600" dirty="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500" y="211599"/>
            <a:ext cx="3764279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0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@Conditional</a:t>
            </a:r>
            <a:r>
              <a:rPr lang="zh-CN" sz="2500" spc="-10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注解</a:t>
            </a:r>
            <a:endParaRPr lang="zh-CN" sz="2500" spc="-100" dirty="0">
              <a:solidFill>
                <a:srgbClr val="00253E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9315" y="887730"/>
            <a:ext cx="7473315" cy="71056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311785" indent="-299720">
              <a:lnSpc>
                <a:spcPct val="100000"/>
              </a:lnSpc>
              <a:spcBef>
                <a:spcPts val="310"/>
              </a:spcBef>
              <a:buClr>
                <a:srgbClr val="33928A"/>
              </a:buClr>
              <a:buChar char="•"/>
              <a:tabLst>
                <a:tab pos="311785" algn="l"/>
                <a:tab pos="312420" algn="l"/>
              </a:tabLst>
            </a:pPr>
            <a:r>
              <a:rPr lang="zh-CN" sz="2200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允许条件性的创建</a:t>
            </a:r>
            <a:r>
              <a:rPr lang="en-US" altLang="zh-CN" sz="2200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Bean</a:t>
            </a:r>
            <a:endParaRPr sz="2200" dirty="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 marL="413385">
              <a:lnSpc>
                <a:spcPct val="100000"/>
              </a:lnSpc>
              <a:spcBef>
                <a:spcPts val="195"/>
              </a:spcBef>
            </a:pPr>
            <a:r>
              <a:rPr sz="2000" dirty="0">
                <a:solidFill>
                  <a:srgbClr val="33928A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–  </a:t>
            </a:r>
            <a:r>
              <a:rPr lang="zh-CN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仅当其它</a:t>
            </a:r>
            <a:r>
              <a:rPr lang="en-US" altLang="zh-CN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Bean</a:t>
            </a:r>
            <a:r>
              <a:rPr lang="zh-CN" altLang="en-US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存在</a:t>
            </a:r>
            <a:r>
              <a:rPr lang="zh-CN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（或不存在）时创建</a:t>
            </a:r>
            <a:endParaRPr lang="zh-CN" sz="2000" spc="-5" dirty="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59087" y="4186937"/>
            <a:ext cx="7629525" cy="605155"/>
            <a:chOff x="1059087" y="4186937"/>
            <a:chExt cx="7629525" cy="605155"/>
          </a:xfrm>
        </p:grpSpPr>
        <p:sp>
          <p:nvSpPr>
            <p:cNvPr id="6" name="object 6"/>
            <p:cNvSpPr/>
            <p:nvPr/>
          </p:nvSpPr>
          <p:spPr>
            <a:xfrm>
              <a:off x="1063849" y="4191700"/>
              <a:ext cx="7620000" cy="595630"/>
            </a:xfrm>
            <a:custGeom>
              <a:avLst/>
              <a:gdLst/>
              <a:ahLst/>
              <a:cxnLst/>
              <a:rect l="l" t="t" r="r" b="b"/>
              <a:pathLst>
                <a:path w="7620000" h="595629">
                  <a:moveTo>
                    <a:pt x="0" y="99201"/>
                  </a:moveTo>
                  <a:lnTo>
                    <a:pt x="7795" y="60587"/>
                  </a:lnTo>
                  <a:lnTo>
                    <a:pt x="29055" y="29055"/>
                  </a:lnTo>
                  <a:lnTo>
                    <a:pt x="60588" y="7795"/>
                  </a:lnTo>
                  <a:lnTo>
                    <a:pt x="99201" y="0"/>
                  </a:lnTo>
                  <a:lnTo>
                    <a:pt x="7520797" y="0"/>
                  </a:lnTo>
                  <a:lnTo>
                    <a:pt x="7558760" y="7551"/>
                  </a:lnTo>
                  <a:lnTo>
                    <a:pt x="7590944" y="29055"/>
                  </a:lnTo>
                  <a:lnTo>
                    <a:pt x="7612448" y="61238"/>
                  </a:lnTo>
                  <a:lnTo>
                    <a:pt x="7619999" y="99201"/>
                  </a:lnTo>
                  <a:lnTo>
                    <a:pt x="7619999" y="495997"/>
                  </a:lnTo>
                  <a:lnTo>
                    <a:pt x="7612204" y="534611"/>
                  </a:lnTo>
                  <a:lnTo>
                    <a:pt x="7590944" y="566144"/>
                  </a:lnTo>
                  <a:lnTo>
                    <a:pt x="7559411" y="587404"/>
                  </a:lnTo>
                  <a:lnTo>
                    <a:pt x="7520797" y="595199"/>
                  </a:lnTo>
                  <a:lnTo>
                    <a:pt x="99201" y="595199"/>
                  </a:lnTo>
                  <a:lnTo>
                    <a:pt x="60588" y="587404"/>
                  </a:lnTo>
                  <a:lnTo>
                    <a:pt x="29055" y="566144"/>
                  </a:lnTo>
                  <a:lnTo>
                    <a:pt x="7795" y="534611"/>
                  </a:lnTo>
                  <a:lnTo>
                    <a:pt x="0" y="495997"/>
                  </a:lnTo>
                  <a:lnTo>
                    <a:pt x="0" y="99201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Source Han Sans SC Regular" panose="020B0400000000000000" charset="-122"/>
                <a:ea typeface="Source Han Sans SC Regular" panose="020B0400000000000000" charset="-122"/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25526" y="4345236"/>
              <a:ext cx="442912" cy="28813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69479" y="3020309"/>
            <a:ext cx="7473315" cy="102806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11785" indent="-299720">
              <a:lnSpc>
                <a:spcPct val="100000"/>
              </a:lnSpc>
              <a:spcBef>
                <a:spcPts val="340"/>
              </a:spcBef>
              <a:buClr>
                <a:srgbClr val="33928A"/>
              </a:buClr>
              <a:buChar char="•"/>
              <a:tabLst>
                <a:tab pos="311785" algn="l"/>
                <a:tab pos="312420" algn="l"/>
              </a:tabLst>
            </a:pPr>
            <a:r>
              <a:rPr lang="zh-CN" sz="2200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还有其它的：</a:t>
            </a:r>
            <a:endParaRPr sz="2200" dirty="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 marL="416560">
              <a:lnSpc>
                <a:spcPct val="100000"/>
              </a:lnSpc>
              <a:spcBef>
                <a:spcPts val="215"/>
              </a:spcBef>
              <a:tabLst>
                <a:tab pos="711835" algn="l"/>
              </a:tabLst>
            </a:pPr>
            <a:r>
              <a:rPr sz="1600" dirty="0">
                <a:solidFill>
                  <a:srgbClr val="33928A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–	</a:t>
            </a:r>
            <a:r>
              <a:rPr sz="1600" spc="-5" dirty="0">
                <a:solidFill>
                  <a:srgbClr val="646464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@ConditionalOnClass</a:t>
            </a:r>
            <a:r>
              <a:rPr lang="zh-CN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、</a:t>
            </a:r>
            <a:r>
              <a:rPr sz="1600" spc="-5" dirty="0">
                <a:solidFill>
                  <a:srgbClr val="646464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@ConditionalOnProperty </a:t>
            </a:r>
            <a:r>
              <a:rPr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...</a:t>
            </a:r>
            <a:endParaRPr sz="2000" dirty="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 marL="711835">
              <a:lnSpc>
                <a:spcPct val="100000"/>
              </a:lnSpc>
              <a:spcBef>
                <a:spcPts val="25"/>
              </a:spcBef>
            </a:pPr>
            <a:r>
              <a:rPr sz="1600" spc="-5" dirty="0">
                <a:solidFill>
                  <a:srgbClr val="646464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@ConditionalOnMissingBean</a:t>
            </a:r>
            <a:r>
              <a:rPr lang="zh-CN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，</a:t>
            </a:r>
            <a:r>
              <a:rPr sz="1600" spc="-5" dirty="0">
                <a:solidFill>
                  <a:srgbClr val="646464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@ConditionalOnMissingClass</a:t>
            </a:r>
            <a:endParaRPr sz="1800" dirty="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ct val="100000"/>
              </a:lnSpc>
            </a:pPr>
            <a:fld id="{81D60167-4931-47E6-BA6A-407CBD079E47}" type="slidenum">
              <a:rPr spc="20" dirty="0">
                <a:latin typeface="Source Han Sans SC Regular" panose="020B0400000000000000" charset="-122"/>
                <a:ea typeface="Source Han Sans SC Regular" panose="020B0400000000000000" charset="-122"/>
              </a:rPr>
            </a:fld>
            <a:endParaRPr spc="20" dirty="0"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03680" y="1678305"/>
            <a:ext cx="6838315" cy="1336040"/>
          </a:xfrm>
          <a:prstGeom prst="rect">
            <a:avLst/>
          </a:prstGeom>
          <a:solidFill>
            <a:srgbClr val="FDFFDA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480699" y="1681814"/>
            <a:ext cx="7818755" cy="1345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605" marR="3253740">
              <a:lnSpc>
                <a:spcPct val="102000"/>
              </a:lnSpc>
              <a:spcBef>
                <a:spcPts val="10"/>
              </a:spcBef>
            </a:pPr>
            <a:r>
              <a:rPr sz="1600" spc="-5" dirty="0">
                <a:solidFill>
                  <a:srgbClr val="646464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  <a:sym typeface="+mn-ea"/>
              </a:rPr>
              <a:t>@Bean</a:t>
            </a:r>
            <a:endParaRPr sz="1600" spc="-5" dirty="0">
              <a:solidFill>
                <a:srgbClr val="646464"/>
              </a:solidFill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 marL="141605" marR="3253740">
              <a:lnSpc>
                <a:spcPct val="102000"/>
              </a:lnSpc>
              <a:spcBef>
                <a:spcPts val="10"/>
              </a:spcBef>
            </a:pPr>
            <a:r>
              <a:rPr sz="1600" spc="-434" dirty="0">
                <a:solidFill>
                  <a:srgbClr val="646464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  <a:sym typeface="+mn-ea"/>
              </a:rPr>
              <a:t> </a:t>
            </a:r>
            <a:r>
              <a:rPr sz="1600" b="1" spc="-5" dirty="0">
                <a:solidFill>
                  <a:schemeClr val="tx1"/>
                </a:solidFill>
                <a:latin typeface="Source Han Sans SC Bold" panose="020B0400000000000000" charset="-122"/>
                <a:ea typeface="Source Han Sans SC Bold" panose="020B0400000000000000" charset="-122"/>
                <a:cs typeface="Arial" panose="020B0604020202020204"/>
                <a:sym typeface="+mn-ea"/>
              </a:rPr>
              <a:t>@ConditionalOnBean</a:t>
            </a:r>
            <a:r>
              <a:rPr sz="1600" b="1" spc="-5" dirty="0">
                <a:latin typeface="Source Han Sans SC Bold" panose="020B0400000000000000" charset="-122"/>
                <a:ea typeface="Source Han Sans SC Bold" panose="020B0400000000000000" charset="-122"/>
                <a:cs typeface="Arial" panose="020B0604020202020204"/>
                <a:sym typeface="+mn-ea"/>
              </a:rPr>
              <a:t>(DataSource.</a:t>
            </a:r>
            <a:r>
              <a:rPr sz="1600" b="1" spc="-5" dirty="0">
                <a:solidFill>
                  <a:srgbClr val="7F0055"/>
                </a:solidFill>
                <a:latin typeface="Source Han Sans SC Bold" panose="020B0400000000000000" charset="-122"/>
                <a:ea typeface="Source Han Sans SC Bold" panose="020B0400000000000000" charset="-122"/>
                <a:cs typeface="Arial" panose="020B0604020202020204"/>
                <a:sym typeface="+mn-ea"/>
              </a:rPr>
              <a:t>class</a:t>
            </a:r>
            <a:r>
              <a:rPr sz="1600" b="1" spc="-5" dirty="0">
                <a:latin typeface="Source Han Sans SC Bold" panose="020B0400000000000000" charset="-122"/>
                <a:ea typeface="Source Han Sans SC Bold" panose="020B0400000000000000" charset="-122"/>
                <a:cs typeface="Arial" panose="020B0604020202020204"/>
                <a:sym typeface="+mn-ea"/>
              </a:rPr>
              <a:t>)</a:t>
            </a:r>
            <a:endParaRPr sz="1600" dirty="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 marL="310515" marR="1427480" indent="-168910">
              <a:lnSpc>
                <a:spcPct val="102000"/>
              </a:lnSpc>
            </a:pPr>
            <a:r>
              <a:rPr sz="1600" spc="-5" dirty="0">
                <a:solidFill>
                  <a:srgbClr val="7F0055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  <a:sym typeface="+mn-ea"/>
              </a:rPr>
              <a:t>public </a:t>
            </a:r>
            <a:r>
              <a:rPr sz="1600" spc="-20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  <a:sym typeface="+mn-ea"/>
              </a:rPr>
              <a:t>JdbcTemplate </a:t>
            </a:r>
            <a:r>
              <a:rPr sz="1600" spc="-1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  <a:sym typeface="+mn-ea"/>
              </a:rPr>
              <a:t>jdbcTemplate(DataSource </a:t>
            </a:r>
            <a:r>
              <a:rPr sz="1600" spc="-5" dirty="0">
                <a:solidFill>
                  <a:srgbClr val="6A3E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  <a:sym typeface="+mn-ea"/>
              </a:rPr>
              <a:t>dataSource</a:t>
            </a:r>
            <a:r>
              <a:rPr sz="16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  <a:sym typeface="+mn-ea"/>
              </a:rPr>
              <a:t>) </a:t>
            </a:r>
            <a:r>
              <a:rPr sz="1600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  <a:sym typeface="+mn-ea"/>
              </a:rPr>
              <a:t>{</a:t>
            </a:r>
            <a:endParaRPr sz="1600" dirty="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 marL="310515" marR="1427480" indent="-168910">
              <a:lnSpc>
                <a:spcPct val="102000"/>
              </a:lnSpc>
            </a:pPr>
            <a:r>
              <a:rPr sz="1600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  <a:sym typeface="+mn-ea"/>
              </a:rPr>
              <a:t>      </a:t>
            </a:r>
            <a:r>
              <a:rPr sz="1600" dirty="0">
                <a:solidFill>
                  <a:srgbClr val="7F0055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  <a:sym typeface="+mn-ea"/>
              </a:rPr>
              <a:t>return </a:t>
            </a:r>
            <a:r>
              <a:rPr sz="1600" spc="-5" dirty="0">
                <a:solidFill>
                  <a:srgbClr val="7F0055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  <a:sym typeface="+mn-ea"/>
              </a:rPr>
              <a:t>new </a:t>
            </a:r>
            <a:r>
              <a:rPr sz="1600" spc="-1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  <a:sym typeface="+mn-ea"/>
              </a:rPr>
              <a:t>JdbcTemplate(</a:t>
            </a:r>
            <a:r>
              <a:rPr sz="1600" spc="-15" dirty="0">
                <a:solidFill>
                  <a:srgbClr val="6A3E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  <a:sym typeface="+mn-ea"/>
              </a:rPr>
              <a:t>dataSource</a:t>
            </a:r>
            <a:r>
              <a:rPr sz="1600" spc="-1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  <a:sym typeface="+mn-ea"/>
              </a:rPr>
              <a:t>);</a:t>
            </a:r>
            <a:endParaRPr sz="1600" dirty="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 marL="141605">
              <a:lnSpc>
                <a:spcPct val="100000"/>
              </a:lnSpc>
              <a:spcBef>
                <a:spcPts val="30"/>
              </a:spcBef>
            </a:pPr>
            <a:r>
              <a:rPr sz="1600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  <a:sym typeface="+mn-ea"/>
              </a:rPr>
              <a:t>}</a:t>
            </a:r>
            <a:endParaRPr lang="zh-CN" altLang="en-US" sz="1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1749425" y="4203700"/>
            <a:ext cx="66763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利用</a:t>
            </a:r>
            <a:r>
              <a:rPr lang="de-DE" sz="16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Spring 4.0</a:t>
            </a:r>
            <a:r>
              <a:rPr lang="zh-CN" altLang="en-US" sz="16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中添加的</a:t>
            </a:r>
            <a:r>
              <a:rPr lang="en-US" altLang="zh-CN" sz="16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@</a:t>
            </a:r>
            <a:r>
              <a:rPr lang="de-DE" sz="1600" dirty="0" err="1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Conditional</a:t>
            </a:r>
            <a:r>
              <a:rPr lang="de-DE" sz="16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。</a:t>
            </a:r>
            <a:endParaRPr lang="de-DE" sz="1600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  <a:sym typeface="+mn-ea"/>
            </a:endParaRPr>
          </a:p>
          <a:p>
            <a:r>
              <a:rPr lang="de-DE" sz="16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@Profile</a:t>
            </a:r>
            <a:r>
              <a:rPr lang="zh-CN" altLang="de-DE" sz="16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就</a:t>
            </a:r>
            <a:r>
              <a:rPr lang="zh-CN" altLang="en-US" sz="16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是一个条件性配置的例子。</a:t>
            </a:r>
            <a:endParaRPr lang="zh-CN" altLang="en-US" sz="16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714" y="4854600"/>
            <a:ext cx="258445" cy="149225"/>
          </a:xfrm>
          <a:custGeom>
            <a:avLst/>
            <a:gdLst/>
            <a:ahLst/>
            <a:cxnLst/>
            <a:rect l="l" t="t" r="r" b="b"/>
            <a:pathLst>
              <a:path w="258445" h="149225">
                <a:moveTo>
                  <a:pt x="22237" y="0"/>
                </a:moveTo>
                <a:lnTo>
                  <a:pt x="0" y="0"/>
                </a:lnTo>
                <a:lnTo>
                  <a:pt x="0" y="21958"/>
                </a:lnTo>
                <a:lnTo>
                  <a:pt x="22237" y="21958"/>
                </a:lnTo>
                <a:lnTo>
                  <a:pt x="22237" y="0"/>
                </a:lnTo>
                <a:close/>
              </a:path>
              <a:path w="258445" h="149225">
                <a:moveTo>
                  <a:pt x="22326" y="38074"/>
                </a:moveTo>
                <a:lnTo>
                  <a:pt x="0" y="38074"/>
                </a:lnTo>
                <a:lnTo>
                  <a:pt x="0" y="146888"/>
                </a:lnTo>
                <a:lnTo>
                  <a:pt x="22326" y="146888"/>
                </a:lnTo>
                <a:lnTo>
                  <a:pt x="22326" y="38074"/>
                </a:lnTo>
                <a:close/>
              </a:path>
              <a:path w="258445" h="149225">
                <a:moveTo>
                  <a:pt x="152996" y="37807"/>
                </a:moveTo>
                <a:lnTo>
                  <a:pt x="131318" y="37807"/>
                </a:lnTo>
                <a:lnTo>
                  <a:pt x="103809" y="125044"/>
                </a:lnTo>
                <a:lnTo>
                  <a:pt x="102781" y="128816"/>
                </a:lnTo>
                <a:lnTo>
                  <a:pt x="102031" y="131064"/>
                </a:lnTo>
                <a:lnTo>
                  <a:pt x="95364" y="131064"/>
                </a:lnTo>
                <a:lnTo>
                  <a:pt x="94615" y="128816"/>
                </a:lnTo>
                <a:lnTo>
                  <a:pt x="93497" y="125044"/>
                </a:lnTo>
                <a:lnTo>
                  <a:pt x="66370" y="37807"/>
                </a:lnTo>
                <a:lnTo>
                  <a:pt x="39243" y="37807"/>
                </a:lnTo>
                <a:lnTo>
                  <a:pt x="39243" y="53809"/>
                </a:lnTo>
                <a:lnTo>
                  <a:pt x="49745" y="53809"/>
                </a:lnTo>
                <a:lnTo>
                  <a:pt x="75946" y="131826"/>
                </a:lnTo>
                <a:lnTo>
                  <a:pt x="79590" y="139560"/>
                </a:lnTo>
                <a:lnTo>
                  <a:pt x="84480" y="144919"/>
                </a:lnTo>
                <a:lnTo>
                  <a:pt x="90779" y="148031"/>
                </a:lnTo>
                <a:lnTo>
                  <a:pt x="98653" y="149047"/>
                </a:lnTo>
                <a:lnTo>
                  <a:pt x="104749" y="148513"/>
                </a:lnTo>
                <a:lnTo>
                  <a:pt x="110985" y="146189"/>
                </a:lnTo>
                <a:lnTo>
                  <a:pt x="116776" y="140982"/>
                </a:lnTo>
                <a:lnTo>
                  <a:pt x="121551" y="131826"/>
                </a:lnTo>
                <a:lnTo>
                  <a:pt x="152996" y="37807"/>
                </a:lnTo>
                <a:close/>
              </a:path>
              <a:path w="258445" h="149225">
                <a:moveTo>
                  <a:pt x="258127" y="84899"/>
                </a:moveTo>
                <a:lnTo>
                  <a:pt x="254482" y="65862"/>
                </a:lnTo>
                <a:lnTo>
                  <a:pt x="247586" y="55791"/>
                </a:lnTo>
                <a:lnTo>
                  <a:pt x="244284" y="50965"/>
                </a:lnTo>
                <a:lnTo>
                  <a:pt x="236918" y="46418"/>
                </a:lnTo>
                <a:lnTo>
                  <a:pt x="236918" y="102044"/>
                </a:lnTo>
                <a:lnTo>
                  <a:pt x="234950" y="113322"/>
                </a:lnTo>
                <a:lnTo>
                  <a:pt x="229285" y="122618"/>
                </a:lnTo>
                <a:lnTo>
                  <a:pt x="220332" y="128917"/>
                </a:lnTo>
                <a:lnTo>
                  <a:pt x="208495" y="131241"/>
                </a:lnTo>
                <a:lnTo>
                  <a:pt x="196469" y="128917"/>
                </a:lnTo>
                <a:lnTo>
                  <a:pt x="187579" y="122618"/>
                </a:lnTo>
                <a:lnTo>
                  <a:pt x="182092" y="113322"/>
                </a:lnTo>
                <a:lnTo>
                  <a:pt x="180251" y="102044"/>
                </a:lnTo>
                <a:lnTo>
                  <a:pt x="180263" y="84899"/>
                </a:lnTo>
                <a:lnTo>
                  <a:pt x="182067" y="73723"/>
                </a:lnTo>
                <a:lnTo>
                  <a:pt x="187439" y="64427"/>
                </a:lnTo>
                <a:lnTo>
                  <a:pt x="196278" y="58115"/>
                </a:lnTo>
                <a:lnTo>
                  <a:pt x="208495" y="55791"/>
                </a:lnTo>
                <a:lnTo>
                  <a:pt x="220370" y="58115"/>
                </a:lnTo>
                <a:lnTo>
                  <a:pt x="229323" y="64427"/>
                </a:lnTo>
                <a:lnTo>
                  <a:pt x="234962" y="73723"/>
                </a:lnTo>
                <a:lnTo>
                  <a:pt x="236905" y="84899"/>
                </a:lnTo>
                <a:lnTo>
                  <a:pt x="236918" y="102044"/>
                </a:lnTo>
                <a:lnTo>
                  <a:pt x="236918" y="46418"/>
                </a:lnTo>
                <a:lnTo>
                  <a:pt x="228600" y="41275"/>
                </a:lnTo>
                <a:lnTo>
                  <a:pt x="208495" y="37807"/>
                </a:lnTo>
                <a:lnTo>
                  <a:pt x="188417" y="41275"/>
                </a:lnTo>
                <a:lnTo>
                  <a:pt x="172707" y="50965"/>
                </a:lnTo>
                <a:lnTo>
                  <a:pt x="162509" y="65862"/>
                </a:lnTo>
                <a:lnTo>
                  <a:pt x="158953" y="84899"/>
                </a:lnTo>
                <a:lnTo>
                  <a:pt x="158965" y="102044"/>
                </a:lnTo>
                <a:lnTo>
                  <a:pt x="162585" y="120992"/>
                </a:lnTo>
                <a:lnTo>
                  <a:pt x="172783" y="135877"/>
                </a:lnTo>
                <a:lnTo>
                  <a:pt x="188442" y="145580"/>
                </a:lnTo>
                <a:lnTo>
                  <a:pt x="208495" y="149047"/>
                </a:lnTo>
                <a:lnTo>
                  <a:pt x="228600" y="145580"/>
                </a:lnTo>
                <a:lnTo>
                  <a:pt x="244284" y="135877"/>
                </a:lnTo>
                <a:lnTo>
                  <a:pt x="247459" y="131241"/>
                </a:lnTo>
                <a:lnTo>
                  <a:pt x="254482" y="120992"/>
                </a:lnTo>
                <a:lnTo>
                  <a:pt x="258102" y="102044"/>
                </a:lnTo>
                <a:lnTo>
                  <a:pt x="258127" y="8489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4557" y="4854600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3954" y="42481"/>
                </a:moveTo>
                <a:lnTo>
                  <a:pt x="48056" y="36372"/>
                </a:lnTo>
                <a:lnTo>
                  <a:pt x="28016" y="39776"/>
                </a:lnTo>
                <a:lnTo>
                  <a:pt x="12890" y="49555"/>
                </a:lnTo>
                <a:lnTo>
                  <a:pt x="3327" y="64985"/>
                </a:lnTo>
                <a:lnTo>
                  <a:pt x="0" y="85382"/>
                </a:lnTo>
                <a:lnTo>
                  <a:pt x="0" y="97231"/>
                </a:lnTo>
                <a:lnTo>
                  <a:pt x="3327" y="117678"/>
                </a:lnTo>
                <a:lnTo>
                  <a:pt x="12890" y="133210"/>
                </a:lnTo>
                <a:lnTo>
                  <a:pt x="28016" y="143078"/>
                </a:lnTo>
                <a:lnTo>
                  <a:pt x="48056" y="146532"/>
                </a:lnTo>
                <a:lnTo>
                  <a:pt x="53949" y="146532"/>
                </a:lnTo>
                <a:lnTo>
                  <a:pt x="56299" y="146253"/>
                </a:lnTo>
                <a:lnTo>
                  <a:pt x="56299" y="128092"/>
                </a:lnTo>
                <a:lnTo>
                  <a:pt x="55359" y="128092"/>
                </a:lnTo>
                <a:lnTo>
                  <a:pt x="48615" y="128282"/>
                </a:lnTo>
                <a:lnTo>
                  <a:pt x="48056" y="128282"/>
                </a:lnTo>
                <a:lnTo>
                  <a:pt x="36995" y="126047"/>
                </a:lnTo>
                <a:lnTo>
                  <a:pt x="28486" y="119748"/>
                </a:lnTo>
                <a:lnTo>
                  <a:pt x="23012" y="109943"/>
                </a:lnTo>
                <a:lnTo>
                  <a:pt x="21082" y="97231"/>
                </a:lnTo>
                <a:lnTo>
                  <a:pt x="21082" y="85382"/>
                </a:lnTo>
                <a:lnTo>
                  <a:pt x="23025" y="72669"/>
                </a:lnTo>
                <a:lnTo>
                  <a:pt x="28524" y="62877"/>
                </a:lnTo>
                <a:lnTo>
                  <a:pt x="37045" y="56565"/>
                </a:lnTo>
                <a:lnTo>
                  <a:pt x="48056" y="54343"/>
                </a:lnTo>
                <a:lnTo>
                  <a:pt x="55270" y="54343"/>
                </a:lnTo>
                <a:lnTo>
                  <a:pt x="66319" y="54902"/>
                </a:lnTo>
                <a:lnTo>
                  <a:pt x="70167" y="55753"/>
                </a:lnTo>
                <a:lnTo>
                  <a:pt x="71285" y="55930"/>
                </a:lnTo>
                <a:lnTo>
                  <a:pt x="71285" y="146532"/>
                </a:lnTo>
                <a:lnTo>
                  <a:pt x="93865" y="146532"/>
                </a:lnTo>
                <a:lnTo>
                  <a:pt x="93865" y="45021"/>
                </a:lnTo>
                <a:lnTo>
                  <a:pt x="93954" y="43141"/>
                </a:lnTo>
                <a:lnTo>
                  <a:pt x="93954" y="42481"/>
                </a:lnTo>
                <a:close/>
              </a:path>
              <a:path w="138430" h="147320">
                <a:moveTo>
                  <a:pt x="138239" y="0"/>
                </a:moveTo>
                <a:lnTo>
                  <a:pt x="115925" y="0"/>
                </a:lnTo>
                <a:lnTo>
                  <a:pt x="115925" y="146888"/>
                </a:lnTo>
                <a:lnTo>
                  <a:pt x="138239" y="146888"/>
                </a:lnTo>
                <a:lnTo>
                  <a:pt x="138239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7279" y="4854599"/>
            <a:ext cx="100330" cy="146685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30" y="146519"/>
                </a:moveTo>
                <a:lnTo>
                  <a:pt x="0" y="146519"/>
                </a:lnTo>
                <a:lnTo>
                  <a:pt x="0" y="0"/>
                </a:lnTo>
                <a:lnTo>
                  <a:pt x="39645" y="0"/>
                </a:lnTo>
                <a:lnTo>
                  <a:pt x="64005" y="2424"/>
                </a:lnTo>
                <a:lnTo>
                  <a:pt x="82968" y="10227"/>
                </a:lnTo>
                <a:lnTo>
                  <a:pt x="95289" y="24202"/>
                </a:lnTo>
                <a:lnTo>
                  <a:pt x="99719" y="45142"/>
                </a:lnTo>
                <a:lnTo>
                  <a:pt x="99719" y="47021"/>
                </a:lnTo>
                <a:lnTo>
                  <a:pt x="67298" y="88666"/>
                </a:lnTo>
                <a:lnTo>
                  <a:pt x="41050" y="91034"/>
                </a:lnTo>
                <a:lnTo>
                  <a:pt x="38709" y="90941"/>
                </a:lnTo>
                <a:lnTo>
                  <a:pt x="38709" y="71192"/>
                </a:lnTo>
                <a:lnTo>
                  <a:pt x="45267" y="71192"/>
                </a:lnTo>
                <a:lnTo>
                  <a:pt x="59314" y="69435"/>
                </a:lnTo>
                <a:lnTo>
                  <a:pt x="68651" y="64467"/>
                </a:lnTo>
                <a:lnTo>
                  <a:pt x="73840" y="56750"/>
                </a:lnTo>
                <a:lnTo>
                  <a:pt x="75445" y="46742"/>
                </a:lnTo>
                <a:lnTo>
                  <a:pt x="75445" y="44952"/>
                </a:lnTo>
                <a:lnTo>
                  <a:pt x="45174" y="20595"/>
                </a:lnTo>
                <a:lnTo>
                  <a:pt x="42551" y="20502"/>
                </a:lnTo>
                <a:lnTo>
                  <a:pt x="40113" y="20408"/>
                </a:lnTo>
                <a:lnTo>
                  <a:pt x="23430" y="20408"/>
                </a:lnTo>
                <a:lnTo>
                  <a:pt x="23430" y="14651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1120" y="4869003"/>
            <a:ext cx="59690" cy="132715"/>
          </a:xfrm>
          <a:custGeom>
            <a:avLst/>
            <a:gdLst/>
            <a:ahLst/>
            <a:cxnLst/>
            <a:rect l="l" t="t" r="r" b="b"/>
            <a:pathLst>
              <a:path w="59690" h="132714">
                <a:moveTo>
                  <a:pt x="59399" y="132120"/>
                </a:moveTo>
                <a:lnTo>
                  <a:pt x="30634" y="132120"/>
                </a:lnTo>
                <a:lnTo>
                  <a:pt x="16904" y="130479"/>
                </a:lnTo>
                <a:lnTo>
                  <a:pt x="7367" y="125428"/>
                </a:lnTo>
                <a:lnTo>
                  <a:pt x="1805" y="116773"/>
                </a:lnTo>
                <a:lnTo>
                  <a:pt x="0" y="104320"/>
                </a:lnTo>
                <a:lnTo>
                  <a:pt x="0" y="3015"/>
                </a:lnTo>
                <a:lnTo>
                  <a:pt x="22789" y="0"/>
                </a:lnTo>
                <a:lnTo>
                  <a:pt x="22789" y="23461"/>
                </a:lnTo>
                <a:lnTo>
                  <a:pt x="59399" y="23461"/>
                </a:lnTo>
                <a:lnTo>
                  <a:pt x="59399" y="40991"/>
                </a:lnTo>
                <a:lnTo>
                  <a:pt x="22789" y="40991"/>
                </a:lnTo>
                <a:lnTo>
                  <a:pt x="22789" y="114213"/>
                </a:lnTo>
                <a:lnTo>
                  <a:pt x="29046" y="114590"/>
                </a:lnTo>
                <a:lnTo>
                  <a:pt x="59399" y="114590"/>
                </a:lnTo>
                <a:lnTo>
                  <a:pt x="59399" y="13212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3599" y="4982400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570" y="18719"/>
                </a:moveTo>
                <a:lnTo>
                  <a:pt x="4148" y="18719"/>
                </a:lnTo>
                <a:lnTo>
                  <a:pt x="0" y="14458"/>
                </a:lnTo>
                <a:lnTo>
                  <a:pt x="0" y="4170"/>
                </a:lnTo>
                <a:lnTo>
                  <a:pt x="4148" y="0"/>
                </a:lnTo>
                <a:lnTo>
                  <a:pt x="14570" y="0"/>
                </a:lnTo>
                <a:lnTo>
                  <a:pt x="15769" y="1204"/>
                </a:lnTo>
                <a:lnTo>
                  <a:pt x="4978" y="1204"/>
                </a:lnTo>
                <a:lnTo>
                  <a:pt x="1385" y="4820"/>
                </a:lnTo>
                <a:lnTo>
                  <a:pt x="1385" y="13623"/>
                </a:lnTo>
                <a:lnTo>
                  <a:pt x="4978" y="17239"/>
                </a:lnTo>
                <a:lnTo>
                  <a:pt x="16012" y="17239"/>
                </a:lnTo>
                <a:lnTo>
                  <a:pt x="14570" y="18719"/>
                </a:lnTo>
                <a:close/>
              </a:path>
              <a:path w="19050" h="19050">
                <a:moveTo>
                  <a:pt x="16012" y="17239"/>
                </a:moveTo>
                <a:lnTo>
                  <a:pt x="13741" y="17239"/>
                </a:lnTo>
                <a:lnTo>
                  <a:pt x="17243" y="13623"/>
                </a:lnTo>
                <a:lnTo>
                  <a:pt x="17156" y="4820"/>
                </a:lnTo>
                <a:lnTo>
                  <a:pt x="13741" y="1204"/>
                </a:lnTo>
                <a:lnTo>
                  <a:pt x="15769" y="1204"/>
                </a:lnTo>
                <a:lnTo>
                  <a:pt x="18719" y="4170"/>
                </a:lnTo>
                <a:lnTo>
                  <a:pt x="18719" y="14458"/>
                </a:lnTo>
                <a:lnTo>
                  <a:pt x="16012" y="17239"/>
                </a:lnTo>
                <a:close/>
              </a:path>
              <a:path w="19050" h="19050">
                <a:moveTo>
                  <a:pt x="7376" y="14178"/>
                </a:moveTo>
                <a:lnTo>
                  <a:pt x="6272" y="14178"/>
                </a:lnTo>
                <a:lnTo>
                  <a:pt x="6272" y="4170"/>
                </a:lnTo>
                <a:lnTo>
                  <a:pt x="11621" y="4170"/>
                </a:lnTo>
                <a:lnTo>
                  <a:pt x="12694" y="5095"/>
                </a:lnTo>
                <a:lnTo>
                  <a:pt x="7194" y="5095"/>
                </a:lnTo>
                <a:lnTo>
                  <a:pt x="7194" y="9453"/>
                </a:lnTo>
                <a:lnTo>
                  <a:pt x="12078" y="9453"/>
                </a:lnTo>
                <a:lnTo>
                  <a:pt x="10882" y="10008"/>
                </a:lnTo>
                <a:lnTo>
                  <a:pt x="11055" y="10287"/>
                </a:lnTo>
                <a:lnTo>
                  <a:pt x="9774" y="10287"/>
                </a:lnTo>
                <a:lnTo>
                  <a:pt x="7376" y="10379"/>
                </a:lnTo>
                <a:lnTo>
                  <a:pt x="7376" y="14178"/>
                </a:lnTo>
                <a:close/>
              </a:path>
              <a:path w="19050" h="19050">
                <a:moveTo>
                  <a:pt x="12078" y="9453"/>
                </a:moveTo>
                <a:lnTo>
                  <a:pt x="10882" y="9453"/>
                </a:lnTo>
                <a:lnTo>
                  <a:pt x="11803" y="8619"/>
                </a:lnTo>
                <a:lnTo>
                  <a:pt x="11803" y="5838"/>
                </a:lnTo>
                <a:lnTo>
                  <a:pt x="10882" y="5095"/>
                </a:lnTo>
                <a:lnTo>
                  <a:pt x="12694" y="5095"/>
                </a:lnTo>
                <a:lnTo>
                  <a:pt x="12911" y="5283"/>
                </a:lnTo>
                <a:lnTo>
                  <a:pt x="12911" y="8619"/>
                </a:lnTo>
                <a:lnTo>
                  <a:pt x="12078" y="9453"/>
                </a:lnTo>
                <a:close/>
              </a:path>
              <a:path w="19050" h="19050">
                <a:moveTo>
                  <a:pt x="13463" y="14178"/>
                </a:moveTo>
                <a:lnTo>
                  <a:pt x="12264" y="14178"/>
                </a:lnTo>
                <a:lnTo>
                  <a:pt x="9774" y="10287"/>
                </a:lnTo>
                <a:lnTo>
                  <a:pt x="11055" y="10287"/>
                </a:lnTo>
                <a:lnTo>
                  <a:pt x="13463" y="1417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20784" y="2500720"/>
            <a:ext cx="875030" cy="15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20"/>
              </a:lnSpc>
            </a:pPr>
            <a:r>
              <a:rPr sz="1000" spc="-10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Cover </a:t>
            </a:r>
            <a:r>
              <a:rPr sz="1000" spc="15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w/</a:t>
            </a:r>
            <a:r>
              <a:rPr sz="1000" spc="-110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sz="1000" spc="-15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Image</a:t>
            </a:r>
            <a:endParaRPr sz="10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5714" y="4854600"/>
            <a:ext cx="153035" cy="149225"/>
          </a:xfrm>
          <a:custGeom>
            <a:avLst/>
            <a:gdLst/>
            <a:ahLst/>
            <a:cxnLst/>
            <a:rect l="l" t="t" r="r" b="b"/>
            <a:pathLst>
              <a:path w="153034" h="149225">
                <a:moveTo>
                  <a:pt x="22237" y="0"/>
                </a:moveTo>
                <a:lnTo>
                  <a:pt x="0" y="0"/>
                </a:lnTo>
                <a:lnTo>
                  <a:pt x="0" y="21958"/>
                </a:lnTo>
                <a:lnTo>
                  <a:pt x="22237" y="21958"/>
                </a:lnTo>
                <a:lnTo>
                  <a:pt x="22237" y="0"/>
                </a:lnTo>
                <a:close/>
              </a:path>
              <a:path w="153034" h="149225">
                <a:moveTo>
                  <a:pt x="22326" y="38074"/>
                </a:moveTo>
                <a:lnTo>
                  <a:pt x="0" y="38074"/>
                </a:lnTo>
                <a:lnTo>
                  <a:pt x="0" y="146888"/>
                </a:lnTo>
                <a:lnTo>
                  <a:pt x="22326" y="146888"/>
                </a:lnTo>
                <a:lnTo>
                  <a:pt x="22326" y="38074"/>
                </a:lnTo>
                <a:close/>
              </a:path>
              <a:path w="153034" h="149225">
                <a:moveTo>
                  <a:pt x="152996" y="37807"/>
                </a:moveTo>
                <a:lnTo>
                  <a:pt x="131318" y="37807"/>
                </a:lnTo>
                <a:lnTo>
                  <a:pt x="103809" y="125044"/>
                </a:lnTo>
                <a:lnTo>
                  <a:pt x="102781" y="128816"/>
                </a:lnTo>
                <a:lnTo>
                  <a:pt x="102031" y="131064"/>
                </a:lnTo>
                <a:lnTo>
                  <a:pt x="95364" y="131064"/>
                </a:lnTo>
                <a:lnTo>
                  <a:pt x="94615" y="128816"/>
                </a:lnTo>
                <a:lnTo>
                  <a:pt x="93497" y="125044"/>
                </a:lnTo>
                <a:lnTo>
                  <a:pt x="66370" y="37807"/>
                </a:lnTo>
                <a:lnTo>
                  <a:pt x="39243" y="37807"/>
                </a:lnTo>
                <a:lnTo>
                  <a:pt x="39243" y="53809"/>
                </a:lnTo>
                <a:lnTo>
                  <a:pt x="49745" y="53809"/>
                </a:lnTo>
                <a:lnTo>
                  <a:pt x="75946" y="131826"/>
                </a:lnTo>
                <a:lnTo>
                  <a:pt x="79590" y="139560"/>
                </a:lnTo>
                <a:lnTo>
                  <a:pt x="84480" y="144919"/>
                </a:lnTo>
                <a:lnTo>
                  <a:pt x="90779" y="148031"/>
                </a:lnTo>
                <a:lnTo>
                  <a:pt x="98653" y="149047"/>
                </a:lnTo>
                <a:lnTo>
                  <a:pt x="104749" y="148513"/>
                </a:lnTo>
                <a:lnTo>
                  <a:pt x="110985" y="146189"/>
                </a:lnTo>
                <a:lnTo>
                  <a:pt x="116776" y="140982"/>
                </a:lnTo>
                <a:lnTo>
                  <a:pt x="121551" y="131826"/>
                </a:lnTo>
                <a:lnTo>
                  <a:pt x="152996" y="37807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64669" y="4892399"/>
            <a:ext cx="99695" cy="111760"/>
          </a:xfrm>
          <a:custGeom>
            <a:avLst/>
            <a:gdLst/>
            <a:ahLst/>
            <a:cxnLst/>
            <a:rect l="l" t="t" r="r" b="b"/>
            <a:pathLst>
              <a:path w="99695" h="111760">
                <a:moveTo>
                  <a:pt x="49542" y="111239"/>
                </a:moveTo>
                <a:lnTo>
                  <a:pt x="3637" y="83186"/>
                </a:lnTo>
                <a:lnTo>
                  <a:pt x="0" y="47094"/>
                </a:lnTo>
                <a:lnTo>
                  <a:pt x="3559" y="28055"/>
                </a:lnTo>
                <a:lnTo>
                  <a:pt x="13758" y="13164"/>
                </a:lnTo>
                <a:lnTo>
                  <a:pt x="29464" y="3464"/>
                </a:lnTo>
                <a:lnTo>
                  <a:pt x="49542" y="0"/>
                </a:lnTo>
                <a:lnTo>
                  <a:pt x="69647" y="3464"/>
                </a:lnTo>
                <a:lnTo>
                  <a:pt x="85336" y="13164"/>
                </a:lnTo>
                <a:lnTo>
                  <a:pt x="88642" y="17990"/>
                </a:lnTo>
                <a:lnTo>
                  <a:pt x="49542" y="17990"/>
                </a:lnTo>
                <a:lnTo>
                  <a:pt x="37332" y="20315"/>
                </a:lnTo>
                <a:lnTo>
                  <a:pt x="28489" y="26622"/>
                </a:lnTo>
                <a:lnTo>
                  <a:pt x="23112" y="35913"/>
                </a:lnTo>
                <a:lnTo>
                  <a:pt x="21314" y="47094"/>
                </a:lnTo>
                <a:lnTo>
                  <a:pt x="21298" y="64238"/>
                </a:lnTo>
                <a:lnTo>
                  <a:pt x="23139" y="75516"/>
                </a:lnTo>
                <a:lnTo>
                  <a:pt x="28630" y="84808"/>
                </a:lnTo>
                <a:lnTo>
                  <a:pt x="37516" y="91115"/>
                </a:lnTo>
                <a:lnTo>
                  <a:pt x="49542" y="93439"/>
                </a:lnTo>
                <a:lnTo>
                  <a:pt x="88512" y="93439"/>
                </a:lnTo>
                <a:lnTo>
                  <a:pt x="85336" y="98077"/>
                </a:lnTo>
                <a:lnTo>
                  <a:pt x="69647" y="107775"/>
                </a:lnTo>
                <a:lnTo>
                  <a:pt x="49542" y="111239"/>
                </a:lnTo>
                <a:close/>
              </a:path>
              <a:path w="99695" h="111760">
                <a:moveTo>
                  <a:pt x="88512" y="93439"/>
                </a:moveTo>
                <a:lnTo>
                  <a:pt x="49542" y="93439"/>
                </a:lnTo>
                <a:lnTo>
                  <a:pt x="61386" y="91115"/>
                </a:lnTo>
                <a:lnTo>
                  <a:pt x="70337" y="84808"/>
                </a:lnTo>
                <a:lnTo>
                  <a:pt x="75997" y="75516"/>
                </a:lnTo>
                <a:lnTo>
                  <a:pt x="77972" y="64238"/>
                </a:lnTo>
                <a:lnTo>
                  <a:pt x="77955" y="47094"/>
                </a:lnTo>
                <a:lnTo>
                  <a:pt x="76010" y="35913"/>
                </a:lnTo>
                <a:lnTo>
                  <a:pt x="70371" y="26622"/>
                </a:lnTo>
                <a:lnTo>
                  <a:pt x="61426" y="20315"/>
                </a:lnTo>
                <a:lnTo>
                  <a:pt x="49542" y="17990"/>
                </a:lnTo>
                <a:lnTo>
                  <a:pt x="88642" y="17990"/>
                </a:lnTo>
                <a:lnTo>
                  <a:pt x="95535" y="28055"/>
                </a:lnTo>
                <a:lnTo>
                  <a:pt x="99174" y="47094"/>
                </a:lnTo>
                <a:lnTo>
                  <a:pt x="99156" y="64238"/>
                </a:lnTo>
                <a:lnTo>
                  <a:pt x="95535" y="83186"/>
                </a:lnTo>
                <a:lnTo>
                  <a:pt x="88512" y="9343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pic>
        <p:nvPicPr>
          <p:cNvPr id="10" name="object 10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572000" y="0"/>
            <a:ext cx="4571999" cy="5143679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754557" y="4854600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3954" y="42481"/>
                </a:moveTo>
                <a:lnTo>
                  <a:pt x="48056" y="36372"/>
                </a:lnTo>
                <a:lnTo>
                  <a:pt x="28016" y="39776"/>
                </a:lnTo>
                <a:lnTo>
                  <a:pt x="12890" y="49555"/>
                </a:lnTo>
                <a:lnTo>
                  <a:pt x="3327" y="64985"/>
                </a:lnTo>
                <a:lnTo>
                  <a:pt x="0" y="85382"/>
                </a:lnTo>
                <a:lnTo>
                  <a:pt x="0" y="97231"/>
                </a:lnTo>
                <a:lnTo>
                  <a:pt x="3327" y="117678"/>
                </a:lnTo>
                <a:lnTo>
                  <a:pt x="12890" y="133210"/>
                </a:lnTo>
                <a:lnTo>
                  <a:pt x="28016" y="143078"/>
                </a:lnTo>
                <a:lnTo>
                  <a:pt x="48056" y="146532"/>
                </a:lnTo>
                <a:lnTo>
                  <a:pt x="53949" y="146532"/>
                </a:lnTo>
                <a:lnTo>
                  <a:pt x="56299" y="146253"/>
                </a:lnTo>
                <a:lnTo>
                  <a:pt x="56299" y="128092"/>
                </a:lnTo>
                <a:lnTo>
                  <a:pt x="55359" y="128092"/>
                </a:lnTo>
                <a:lnTo>
                  <a:pt x="48615" y="128282"/>
                </a:lnTo>
                <a:lnTo>
                  <a:pt x="48056" y="128282"/>
                </a:lnTo>
                <a:lnTo>
                  <a:pt x="36995" y="126047"/>
                </a:lnTo>
                <a:lnTo>
                  <a:pt x="28486" y="119748"/>
                </a:lnTo>
                <a:lnTo>
                  <a:pt x="23012" y="109943"/>
                </a:lnTo>
                <a:lnTo>
                  <a:pt x="21082" y="97231"/>
                </a:lnTo>
                <a:lnTo>
                  <a:pt x="21082" y="85382"/>
                </a:lnTo>
                <a:lnTo>
                  <a:pt x="23025" y="72669"/>
                </a:lnTo>
                <a:lnTo>
                  <a:pt x="28524" y="62877"/>
                </a:lnTo>
                <a:lnTo>
                  <a:pt x="37045" y="56565"/>
                </a:lnTo>
                <a:lnTo>
                  <a:pt x="48056" y="54343"/>
                </a:lnTo>
                <a:lnTo>
                  <a:pt x="55270" y="54343"/>
                </a:lnTo>
                <a:lnTo>
                  <a:pt x="66319" y="54902"/>
                </a:lnTo>
                <a:lnTo>
                  <a:pt x="70167" y="55753"/>
                </a:lnTo>
                <a:lnTo>
                  <a:pt x="71285" y="55930"/>
                </a:lnTo>
                <a:lnTo>
                  <a:pt x="71285" y="146532"/>
                </a:lnTo>
                <a:lnTo>
                  <a:pt x="93865" y="146532"/>
                </a:lnTo>
                <a:lnTo>
                  <a:pt x="93865" y="45021"/>
                </a:lnTo>
                <a:lnTo>
                  <a:pt x="93954" y="43141"/>
                </a:lnTo>
                <a:lnTo>
                  <a:pt x="93954" y="42481"/>
                </a:lnTo>
                <a:close/>
              </a:path>
              <a:path w="138430" h="147320">
                <a:moveTo>
                  <a:pt x="138239" y="0"/>
                </a:moveTo>
                <a:lnTo>
                  <a:pt x="115925" y="0"/>
                </a:lnTo>
                <a:lnTo>
                  <a:pt x="115925" y="146888"/>
                </a:lnTo>
                <a:lnTo>
                  <a:pt x="138239" y="146888"/>
                </a:lnTo>
                <a:lnTo>
                  <a:pt x="138239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87279" y="4854599"/>
            <a:ext cx="100330" cy="146685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30" y="146519"/>
                </a:moveTo>
                <a:lnTo>
                  <a:pt x="0" y="146519"/>
                </a:lnTo>
                <a:lnTo>
                  <a:pt x="0" y="0"/>
                </a:lnTo>
                <a:lnTo>
                  <a:pt x="39645" y="0"/>
                </a:lnTo>
                <a:lnTo>
                  <a:pt x="64005" y="2424"/>
                </a:lnTo>
                <a:lnTo>
                  <a:pt x="82968" y="10227"/>
                </a:lnTo>
                <a:lnTo>
                  <a:pt x="95289" y="24202"/>
                </a:lnTo>
                <a:lnTo>
                  <a:pt x="99719" y="45142"/>
                </a:lnTo>
                <a:lnTo>
                  <a:pt x="99719" y="47021"/>
                </a:lnTo>
                <a:lnTo>
                  <a:pt x="67298" y="88666"/>
                </a:lnTo>
                <a:lnTo>
                  <a:pt x="41050" y="91034"/>
                </a:lnTo>
                <a:lnTo>
                  <a:pt x="38709" y="90941"/>
                </a:lnTo>
                <a:lnTo>
                  <a:pt x="38709" y="71192"/>
                </a:lnTo>
                <a:lnTo>
                  <a:pt x="45267" y="71192"/>
                </a:lnTo>
                <a:lnTo>
                  <a:pt x="59314" y="69435"/>
                </a:lnTo>
                <a:lnTo>
                  <a:pt x="68651" y="64467"/>
                </a:lnTo>
                <a:lnTo>
                  <a:pt x="73840" y="56750"/>
                </a:lnTo>
                <a:lnTo>
                  <a:pt x="75445" y="46742"/>
                </a:lnTo>
                <a:lnTo>
                  <a:pt x="75445" y="44952"/>
                </a:lnTo>
                <a:lnTo>
                  <a:pt x="45174" y="20595"/>
                </a:lnTo>
                <a:lnTo>
                  <a:pt x="42551" y="20502"/>
                </a:lnTo>
                <a:lnTo>
                  <a:pt x="40113" y="20408"/>
                </a:lnTo>
                <a:lnTo>
                  <a:pt x="23430" y="20408"/>
                </a:lnTo>
                <a:lnTo>
                  <a:pt x="23430" y="14651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81120" y="4869003"/>
            <a:ext cx="59690" cy="132715"/>
          </a:xfrm>
          <a:custGeom>
            <a:avLst/>
            <a:gdLst/>
            <a:ahLst/>
            <a:cxnLst/>
            <a:rect l="l" t="t" r="r" b="b"/>
            <a:pathLst>
              <a:path w="59690" h="132714">
                <a:moveTo>
                  <a:pt x="59399" y="132120"/>
                </a:moveTo>
                <a:lnTo>
                  <a:pt x="30634" y="132120"/>
                </a:lnTo>
                <a:lnTo>
                  <a:pt x="16904" y="130479"/>
                </a:lnTo>
                <a:lnTo>
                  <a:pt x="7367" y="125428"/>
                </a:lnTo>
                <a:lnTo>
                  <a:pt x="1805" y="116773"/>
                </a:lnTo>
                <a:lnTo>
                  <a:pt x="0" y="104320"/>
                </a:lnTo>
                <a:lnTo>
                  <a:pt x="0" y="3015"/>
                </a:lnTo>
                <a:lnTo>
                  <a:pt x="22789" y="0"/>
                </a:lnTo>
                <a:lnTo>
                  <a:pt x="22789" y="23461"/>
                </a:lnTo>
                <a:lnTo>
                  <a:pt x="59399" y="23461"/>
                </a:lnTo>
                <a:lnTo>
                  <a:pt x="59399" y="40991"/>
                </a:lnTo>
                <a:lnTo>
                  <a:pt x="22789" y="40991"/>
                </a:lnTo>
                <a:lnTo>
                  <a:pt x="22789" y="114213"/>
                </a:lnTo>
                <a:lnTo>
                  <a:pt x="29046" y="114590"/>
                </a:lnTo>
                <a:lnTo>
                  <a:pt x="59399" y="114590"/>
                </a:lnTo>
                <a:lnTo>
                  <a:pt x="59399" y="13212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03599" y="4982400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570" y="18719"/>
                </a:moveTo>
                <a:lnTo>
                  <a:pt x="4148" y="18719"/>
                </a:lnTo>
                <a:lnTo>
                  <a:pt x="0" y="14458"/>
                </a:lnTo>
                <a:lnTo>
                  <a:pt x="0" y="4170"/>
                </a:lnTo>
                <a:lnTo>
                  <a:pt x="4148" y="0"/>
                </a:lnTo>
                <a:lnTo>
                  <a:pt x="14570" y="0"/>
                </a:lnTo>
                <a:lnTo>
                  <a:pt x="15769" y="1204"/>
                </a:lnTo>
                <a:lnTo>
                  <a:pt x="4978" y="1204"/>
                </a:lnTo>
                <a:lnTo>
                  <a:pt x="1385" y="4820"/>
                </a:lnTo>
                <a:lnTo>
                  <a:pt x="1385" y="13623"/>
                </a:lnTo>
                <a:lnTo>
                  <a:pt x="4978" y="17239"/>
                </a:lnTo>
                <a:lnTo>
                  <a:pt x="16012" y="17239"/>
                </a:lnTo>
                <a:lnTo>
                  <a:pt x="14570" y="18719"/>
                </a:lnTo>
                <a:close/>
              </a:path>
              <a:path w="19050" h="19050">
                <a:moveTo>
                  <a:pt x="16012" y="17239"/>
                </a:moveTo>
                <a:lnTo>
                  <a:pt x="13741" y="17239"/>
                </a:lnTo>
                <a:lnTo>
                  <a:pt x="17243" y="13623"/>
                </a:lnTo>
                <a:lnTo>
                  <a:pt x="17156" y="4820"/>
                </a:lnTo>
                <a:lnTo>
                  <a:pt x="13741" y="1204"/>
                </a:lnTo>
                <a:lnTo>
                  <a:pt x="15769" y="1204"/>
                </a:lnTo>
                <a:lnTo>
                  <a:pt x="18719" y="4170"/>
                </a:lnTo>
                <a:lnTo>
                  <a:pt x="18719" y="14458"/>
                </a:lnTo>
                <a:lnTo>
                  <a:pt x="16012" y="17239"/>
                </a:lnTo>
                <a:close/>
              </a:path>
              <a:path w="19050" h="19050">
                <a:moveTo>
                  <a:pt x="7376" y="14178"/>
                </a:moveTo>
                <a:lnTo>
                  <a:pt x="6272" y="14178"/>
                </a:lnTo>
                <a:lnTo>
                  <a:pt x="6272" y="4170"/>
                </a:lnTo>
                <a:lnTo>
                  <a:pt x="11621" y="4170"/>
                </a:lnTo>
                <a:lnTo>
                  <a:pt x="12694" y="5095"/>
                </a:lnTo>
                <a:lnTo>
                  <a:pt x="7194" y="5095"/>
                </a:lnTo>
                <a:lnTo>
                  <a:pt x="7194" y="9453"/>
                </a:lnTo>
                <a:lnTo>
                  <a:pt x="12078" y="9453"/>
                </a:lnTo>
                <a:lnTo>
                  <a:pt x="10882" y="10008"/>
                </a:lnTo>
                <a:lnTo>
                  <a:pt x="11055" y="10287"/>
                </a:lnTo>
                <a:lnTo>
                  <a:pt x="9774" y="10287"/>
                </a:lnTo>
                <a:lnTo>
                  <a:pt x="7376" y="10379"/>
                </a:lnTo>
                <a:lnTo>
                  <a:pt x="7376" y="14178"/>
                </a:lnTo>
                <a:close/>
              </a:path>
              <a:path w="19050" h="19050">
                <a:moveTo>
                  <a:pt x="12078" y="9453"/>
                </a:moveTo>
                <a:lnTo>
                  <a:pt x="10882" y="9453"/>
                </a:lnTo>
                <a:lnTo>
                  <a:pt x="11803" y="8619"/>
                </a:lnTo>
                <a:lnTo>
                  <a:pt x="11803" y="5838"/>
                </a:lnTo>
                <a:lnTo>
                  <a:pt x="10882" y="5095"/>
                </a:lnTo>
                <a:lnTo>
                  <a:pt x="12694" y="5095"/>
                </a:lnTo>
                <a:lnTo>
                  <a:pt x="12911" y="5283"/>
                </a:lnTo>
                <a:lnTo>
                  <a:pt x="12911" y="8619"/>
                </a:lnTo>
                <a:lnTo>
                  <a:pt x="12078" y="9453"/>
                </a:lnTo>
                <a:close/>
              </a:path>
              <a:path w="19050" h="19050">
                <a:moveTo>
                  <a:pt x="13463" y="14178"/>
                </a:moveTo>
                <a:lnTo>
                  <a:pt x="12264" y="14178"/>
                </a:lnTo>
                <a:lnTo>
                  <a:pt x="9774" y="10287"/>
                </a:lnTo>
                <a:lnTo>
                  <a:pt x="11055" y="10287"/>
                </a:lnTo>
                <a:lnTo>
                  <a:pt x="13463" y="1417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64905" y="211165"/>
            <a:ext cx="1146175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pc="-60" dirty="0">
                <a:solidFill>
                  <a:srgbClr val="00253E"/>
                </a:solidFill>
              </a:rPr>
              <a:t>议程</a:t>
            </a:r>
            <a:endParaRPr lang="zh-CN" spc="-60" dirty="0">
              <a:solidFill>
                <a:srgbClr val="00253E"/>
              </a:solidFill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365907" y="962505"/>
            <a:ext cx="3965575" cy="7201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935" indent="-356870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rgbClr val="1AB9A5"/>
              </a:buClr>
              <a:buChar char="■"/>
              <a:tabLst>
                <a:tab pos="368935" algn="l"/>
                <a:tab pos="369570" algn="l"/>
              </a:tabLst>
            </a:pPr>
            <a:r>
              <a:rPr lang="zh-CN" sz="2000" b="1" spc="-35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什么是</a:t>
            </a:r>
            <a:r>
              <a:rPr lang="en-US" altLang="zh-CN" sz="2000" b="1" spc="-35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Spring Boot</a:t>
            </a:r>
            <a:r>
              <a:rPr lang="zh-CN" altLang="en-US" sz="2000" b="1" spc="-35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？为什么使用</a:t>
            </a:r>
            <a:r>
              <a:rPr lang="en-US" altLang="zh-CN" sz="2000" b="1" spc="-35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Spring Boot</a:t>
            </a:r>
            <a:r>
              <a:rPr lang="zh-CN" altLang="en-US" sz="2000" b="1" spc="-35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？</a:t>
            </a:r>
            <a:endParaRPr sz="2000" dirty="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500" y="212396"/>
            <a:ext cx="8545830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pc="-10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自动配置示例：</a:t>
            </a:r>
            <a:r>
              <a:rPr spc="-6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DataSource,</a:t>
            </a:r>
            <a:r>
              <a:rPr spc="-2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 </a:t>
            </a:r>
            <a:r>
              <a:rPr spc="-10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JdbcTemplate</a:t>
            </a:r>
            <a:endParaRPr spc="-100" dirty="0">
              <a:solidFill>
                <a:srgbClr val="00253E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19114" y="1663808"/>
            <a:ext cx="8142605" cy="847725"/>
            <a:chOff x="519114" y="1663808"/>
            <a:chExt cx="8142605" cy="847725"/>
          </a:xfrm>
        </p:grpSpPr>
        <p:sp>
          <p:nvSpPr>
            <p:cNvPr id="4" name="object 4"/>
            <p:cNvSpPr/>
            <p:nvPr/>
          </p:nvSpPr>
          <p:spPr>
            <a:xfrm>
              <a:off x="523876" y="1720058"/>
              <a:ext cx="2264410" cy="688340"/>
            </a:xfrm>
            <a:custGeom>
              <a:avLst/>
              <a:gdLst/>
              <a:ahLst/>
              <a:cxnLst/>
              <a:rect l="l" t="t" r="r" b="b"/>
              <a:pathLst>
                <a:path w="2264410" h="688339">
                  <a:moveTo>
                    <a:pt x="2149097" y="688199"/>
                  </a:moveTo>
                  <a:lnTo>
                    <a:pt x="114702" y="688199"/>
                  </a:lnTo>
                  <a:lnTo>
                    <a:pt x="70054" y="679186"/>
                  </a:lnTo>
                  <a:lnTo>
                    <a:pt x="33595" y="654604"/>
                  </a:lnTo>
                  <a:lnTo>
                    <a:pt x="9013" y="618145"/>
                  </a:lnTo>
                  <a:lnTo>
                    <a:pt x="0" y="573497"/>
                  </a:lnTo>
                  <a:lnTo>
                    <a:pt x="0" y="114702"/>
                  </a:lnTo>
                  <a:lnTo>
                    <a:pt x="9013" y="70055"/>
                  </a:lnTo>
                  <a:lnTo>
                    <a:pt x="33595" y="33595"/>
                  </a:lnTo>
                  <a:lnTo>
                    <a:pt x="70054" y="9013"/>
                  </a:lnTo>
                  <a:lnTo>
                    <a:pt x="114702" y="0"/>
                  </a:lnTo>
                  <a:lnTo>
                    <a:pt x="2149097" y="0"/>
                  </a:lnTo>
                  <a:lnTo>
                    <a:pt x="2192992" y="8731"/>
                  </a:lnTo>
                  <a:lnTo>
                    <a:pt x="2230204" y="33595"/>
                  </a:lnTo>
                  <a:lnTo>
                    <a:pt x="2255068" y="70807"/>
                  </a:lnTo>
                  <a:lnTo>
                    <a:pt x="2263799" y="114702"/>
                  </a:lnTo>
                  <a:lnTo>
                    <a:pt x="2263799" y="573497"/>
                  </a:lnTo>
                  <a:lnTo>
                    <a:pt x="2254786" y="618145"/>
                  </a:lnTo>
                  <a:lnTo>
                    <a:pt x="2230204" y="654604"/>
                  </a:lnTo>
                  <a:lnTo>
                    <a:pt x="2193745" y="679186"/>
                  </a:lnTo>
                  <a:lnTo>
                    <a:pt x="2149097" y="688199"/>
                  </a:lnTo>
                  <a:close/>
                </a:path>
              </a:pathLst>
            </a:custGeom>
            <a:solidFill>
              <a:srgbClr val="6666FF"/>
            </a:solidFill>
          </p:spPr>
          <p:txBody>
            <a:bodyPr wrap="square" lIns="0" tIns="0" rIns="0" bIns="0" rtlCol="0"/>
            <a:lstStyle/>
            <a:p>
              <a:endParaRPr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523876" y="1720058"/>
              <a:ext cx="2264410" cy="688340"/>
            </a:xfrm>
            <a:custGeom>
              <a:avLst/>
              <a:gdLst/>
              <a:ahLst/>
              <a:cxnLst/>
              <a:rect l="l" t="t" r="r" b="b"/>
              <a:pathLst>
                <a:path w="2264410" h="688339">
                  <a:moveTo>
                    <a:pt x="0" y="114702"/>
                  </a:moveTo>
                  <a:lnTo>
                    <a:pt x="9013" y="70055"/>
                  </a:lnTo>
                  <a:lnTo>
                    <a:pt x="33595" y="33595"/>
                  </a:lnTo>
                  <a:lnTo>
                    <a:pt x="70054" y="9013"/>
                  </a:lnTo>
                  <a:lnTo>
                    <a:pt x="114702" y="0"/>
                  </a:lnTo>
                  <a:lnTo>
                    <a:pt x="2149097" y="0"/>
                  </a:lnTo>
                  <a:lnTo>
                    <a:pt x="2192992" y="8731"/>
                  </a:lnTo>
                  <a:lnTo>
                    <a:pt x="2230204" y="33595"/>
                  </a:lnTo>
                  <a:lnTo>
                    <a:pt x="2255068" y="70807"/>
                  </a:lnTo>
                  <a:lnTo>
                    <a:pt x="2263799" y="114702"/>
                  </a:lnTo>
                  <a:lnTo>
                    <a:pt x="2263799" y="573497"/>
                  </a:lnTo>
                  <a:lnTo>
                    <a:pt x="2254786" y="618145"/>
                  </a:lnTo>
                  <a:lnTo>
                    <a:pt x="2230204" y="654604"/>
                  </a:lnTo>
                  <a:lnTo>
                    <a:pt x="2193745" y="679186"/>
                  </a:lnTo>
                  <a:lnTo>
                    <a:pt x="2149097" y="688199"/>
                  </a:lnTo>
                  <a:lnTo>
                    <a:pt x="114702" y="688199"/>
                  </a:lnTo>
                  <a:lnTo>
                    <a:pt x="70054" y="679186"/>
                  </a:lnTo>
                  <a:lnTo>
                    <a:pt x="33595" y="654604"/>
                  </a:lnTo>
                  <a:lnTo>
                    <a:pt x="9013" y="618145"/>
                  </a:lnTo>
                  <a:lnTo>
                    <a:pt x="0" y="573497"/>
                  </a:lnTo>
                  <a:lnTo>
                    <a:pt x="0" y="114702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454401" y="1668571"/>
              <a:ext cx="2278380" cy="838200"/>
            </a:xfrm>
            <a:custGeom>
              <a:avLst/>
              <a:gdLst/>
              <a:ahLst/>
              <a:cxnLst/>
              <a:rect l="l" t="t" r="r" b="b"/>
              <a:pathLst>
                <a:path w="2278379" h="838200">
                  <a:moveTo>
                    <a:pt x="2138547" y="837899"/>
                  </a:moveTo>
                  <a:lnTo>
                    <a:pt x="139652" y="837899"/>
                  </a:lnTo>
                  <a:lnTo>
                    <a:pt x="95511" y="830780"/>
                  </a:lnTo>
                  <a:lnTo>
                    <a:pt x="57175" y="810955"/>
                  </a:lnTo>
                  <a:lnTo>
                    <a:pt x="26944" y="780724"/>
                  </a:lnTo>
                  <a:lnTo>
                    <a:pt x="7119" y="742388"/>
                  </a:lnTo>
                  <a:lnTo>
                    <a:pt x="0" y="698247"/>
                  </a:lnTo>
                  <a:lnTo>
                    <a:pt x="0" y="139652"/>
                  </a:lnTo>
                  <a:lnTo>
                    <a:pt x="7119" y="95511"/>
                  </a:lnTo>
                  <a:lnTo>
                    <a:pt x="26944" y="57175"/>
                  </a:lnTo>
                  <a:lnTo>
                    <a:pt x="57175" y="26944"/>
                  </a:lnTo>
                  <a:lnTo>
                    <a:pt x="95511" y="7119"/>
                  </a:lnTo>
                  <a:lnTo>
                    <a:pt x="139652" y="0"/>
                  </a:lnTo>
                  <a:lnTo>
                    <a:pt x="2138547" y="0"/>
                  </a:lnTo>
                  <a:lnTo>
                    <a:pt x="2191989" y="10630"/>
                  </a:lnTo>
                  <a:lnTo>
                    <a:pt x="2237296" y="40903"/>
                  </a:lnTo>
                  <a:lnTo>
                    <a:pt x="2267569" y="86210"/>
                  </a:lnTo>
                  <a:lnTo>
                    <a:pt x="2278199" y="139652"/>
                  </a:lnTo>
                  <a:lnTo>
                    <a:pt x="2278199" y="698247"/>
                  </a:lnTo>
                  <a:lnTo>
                    <a:pt x="2271080" y="742388"/>
                  </a:lnTo>
                  <a:lnTo>
                    <a:pt x="2251255" y="780724"/>
                  </a:lnTo>
                  <a:lnTo>
                    <a:pt x="2221024" y="810955"/>
                  </a:lnTo>
                  <a:lnTo>
                    <a:pt x="2182688" y="830780"/>
                  </a:lnTo>
                  <a:lnTo>
                    <a:pt x="2138547" y="837899"/>
                  </a:lnTo>
                  <a:close/>
                </a:path>
              </a:pathLst>
            </a:custGeom>
            <a:solidFill>
              <a:srgbClr val="9999FF"/>
            </a:solidFill>
          </p:spPr>
          <p:txBody>
            <a:bodyPr wrap="square" lIns="0" tIns="0" rIns="0" bIns="0" rtlCol="0"/>
            <a:lstStyle/>
            <a:p>
              <a:endParaRPr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454401" y="1668571"/>
              <a:ext cx="2278380" cy="838200"/>
            </a:xfrm>
            <a:custGeom>
              <a:avLst/>
              <a:gdLst/>
              <a:ahLst/>
              <a:cxnLst/>
              <a:rect l="l" t="t" r="r" b="b"/>
              <a:pathLst>
                <a:path w="2278379" h="838200">
                  <a:moveTo>
                    <a:pt x="0" y="139652"/>
                  </a:moveTo>
                  <a:lnTo>
                    <a:pt x="7119" y="95511"/>
                  </a:lnTo>
                  <a:lnTo>
                    <a:pt x="26944" y="57175"/>
                  </a:lnTo>
                  <a:lnTo>
                    <a:pt x="57175" y="26944"/>
                  </a:lnTo>
                  <a:lnTo>
                    <a:pt x="95511" y="7119"/>
                  </a:lnTo>
                  <a:lnTo>
                    <a:pt x="139652" y="0"/>
                  </a:lnTo>
                  <a:lnTo>
                    <a:pt x="2138547" y="0"/>
                  </a:lnTo>
                  <a:lnTo>
                    <a:pt x="2191989" y="10630"/>
                  </a:lnTo>
                  <a:lnTo>
                    <a:pt x="2237296" y="40903"/>
                  </a:lnTo>
                  <a:lnTo>
                    <a:pt x="2267569" y="86210"/>
                  </a:lnTo>
                  <a:lnTo>
                    <a:pt x="2278199" y="139652"/>
                  </a:lnTo>
                  <a:lnTo>
                    <a:pt x="2278199" y="698247"/>
                  </a:lnTo>
                  <a:lnTo>
                    <a:pt x="2271080" y="742388"/>
                  </a:lnTo>
                  <a:lnTo>
                    <a:pt x="2251255" y="780724"/>
                  </a:lnTo>
                  <a:lnTo>
                    <a:pt x="2221024" y="810955"/>
                  </a:lnTo>
                  <a:lnTo>
                    <a:pt x="2182688" y="830780"/>
                  </a:lnTo>
                  <a:lnTo>
                    <a:pt x="2138547" y="837899"/>
                  </a:lnTo>
                  <a:lnTo>
                    <a:pt x="139652" y="837899"/>
                  </a:lnTo>
                  <a:lnTo>
                    <a:pt x="95511" y="830780"/>
                  </a:lnTo>
                  <a:lnTo>
                    <a:pt x="57175" y="810955"/>
                  </a:lnTo>
                  <a:lnTo>
                    <a:pt x="26944" y="780724"/>
                  </a:lnTo>
                  <a:lnTo>
                    <a:pt x="7119" y="742388"/>
                  </a:lnTo>
                  <a:lnTo>
                    <a:pt x="0" y="698247"/>
                  </a:lnTo>
                  <a:lnTo>
                    <a:pt x="0" y="139652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794001" y="1971279"/>
              <a:ext cx="682499" cy="18569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794001" y="1971279"/>
              <a:ext cx="682625" cy="186055"/>
            </a:xfrm>
            <a:custGeom>
              <a:avLst/>
              <a:gdLst/>
              <a:ahLst/>
              <a:cxnLst/>
              <a:rect l="l" t="t" r="r" b="b"/>
              <a:pathLst>
                <a:path w="682625" h="186055">
                  <a:moveTo>
                    <a:pt x="0" y="46424"/>
                  </a:moveTo>
                  <a:lnTo>
                    <a:pt x="554533" y="46424"/>
                  </a:lnTo>
                  <a:lnTo>
                    <a:pt x="554533" y="0"/>
                  </a:lnTo>
                  <a:lnTo>
                    <a:pt x="682499" y="92849"/>
                  </a:lnTo>
                  <a:lnTo>
                    <a:pt x="554533" y="185699"/>
                  </a:lnTo>
                  <a:lnTo>
                    <a:pt x="554533" y="139274"/>
                  </a:lnTo>
                  <a:lnTo>
                    <a:pt x="0" y="139274"/>
                  </a:lnTo>
                  <a:lnTo>
                    <a:pt x="0" y="46424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6392864" y="1668571"/>
              <a:ext cx="2264410" cy="838200"/>
            </a:xfrm>
            <a:custGeom>
              <a:avLst/>
              <a:gdLst/>
              <a:ahLst/>
              <a:cxnLst/>
              <a:rect l="l" t="t" r="r" b="b"/>
              <a:pathLst>
                <a:path w="2264409" h="838200">
                  <a:moveTo>
                    <a:pt x="2124146" y="837899"/>
                  </a:moveTo>
                  <a:lnTo>
                    <a:pt x="139652" y="837899"/>
                  </a:lnTo>
                  <a:lnTo>
                    <a:pt x="95511" y="830780"/>
                  </a:lnTo>
                  <a:lnTo>
                    <a:pt x="57175" y="810955"/>
                  </a:lnTo>
                  <a:lnTo>
                    <a:pt x="26944" y="780724"/>
                  </a:lnTo>
                  <a:lnTo>
                    <a:pt x="7119" y="742388"/>
                  </a:lnTo>
                  <a:lnTo>
                    <a:pt x="0" y="698247"/>
                  </a:lnTo>
                  <a:lnTo>
                    <a:pt x="0" y="139652"/>
                  </a:lnTo>
                  <a:lnTo>
                    <a:pt x="7119" y="95511"/>
                  </a:lnTo>
                  <a:lnTo>
                    <a:pt x="26944" y="57175"/>
                  </a:lnTo>
                  <a:lnTo>
                    <a:pt x="57175" y="26944"/>
                  </a:lnTo>
                  <a:lnTo>
                    <a:pt x="95511" y="7119"/>
                  </a:lnTo>
                  <a:lnTo>
                    <a:pt x="139652" y="0"/>
                  </a:lnTo>
                  <a:lnTo>
                    <a:pt x="2124146" y="0"/>
                  </a:lnTo>
                  <a:lnTo>
                    <a:pt x="2177589" y="10630"/>
                  </a:lnTo>
                  <a:lnTo>
                    <a:pt x="2222896" y="40903"/>
                  </a:lnTo>
                  <a:lnTo>
                    <a:pt x="2253169" y="86210"/>
                  </a:lnTo>
                  <a:lnTo>
                    <a:pt x="2263799" y="139652"/>
                  </a:lnTo>
                  <a:lnTo>
                    <a:pt x="2263799" y="698247"/>
                  </a:lnTo>
                  <a:lnTo>
                    <a:pt x="2256680" y="742388"/>
                  </a:lnTo>
                  <a:lnTo>
                    <a:pt x="2236854" y="780724"/>
                  </a:lnTo>
                  <a:lnTo>
                    <a:pt x="2206624" y="810955"/>
                  </a:lnTo>
                  <a:lnTo>
                    <a:pt x="2168287" y="830780"/>
                  </a:lnTo>
                  <a:lnTo>
                    <a:pt x="2124146" y="837899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>
              <a:endParaRPr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6392864" y="1668571"/>
              <a:ext cx="2264410" cy="838200"/>
            </a:xfrm>
            <a:custGeom>
              <a:avLst/>
              <a:gdLst/>
              <a:ahLst/>
              <a:cxnLst/>
              <a:rect l="l" t="t" r="r" b="b"/>
              <a:pathLst>
                <a:path w="2264409" h="838200">
                  <a:moveTo>
                    <a:pt x="0" y="139652"/>
                  </a:moveTo>
                  <a:lnTo>
                    <a:pt x="7119" y="95511"/>
                  </a:lnTo>
                  <a:lnTo>
                    <a:pt x="26944" y="57175"/>
                  </a:lnTo>
                  <a:lnTo>
                    <a:pt x="57175" y="26944"/>
                  </a:lnTo>
                  <a:lnTo>
                    <a:pt x="95511" y="7119"/>
                  </a:lnTo>
                  <a:lnTo>
                    <a:pt x="139652" y="0"/>
                  </a:lnTo>
                  <a:lnTo>
                    <a:pt x="2124146" y="0"/>
                  </a:lnTo>
                  <a:lnTo>
                    <a:pt x="2177589" y="10630"/>
                  </a:lnTo>
                  <a:lnTo>
                    <a:pt x="2222896" y="40903"/>
                  </a:lnTo>
                  <a:lnTo>
                    <a:pt x="2253169" y="86210"/>
                  </a:lnTo>
                  <a:lnTo>
                    <a:pt x="2263799" y="139652"/>
                  </a:lnTo>
                  <a:lnTo>
                    <a:pt x="2263799" y="698247"/>
                  </a:lnTo>
                  <a:lnTo>
                    <a:pt x="2256680" y="742388"/>
                  </a:lnTo>
                  <a:lnTo>
                    <a:pt x="2236854" y="780724"/>
                  </a:lnTo>
                  <a:lnTo>
                    <a:pt x="2206624" y="810955"/>
                  </a:lnTo>
                  <a:lnTo>
                    <a:pt x="2168287" y="830780"/>
                  </a:lnTo>
                  <a:lnTo>
                    <a:pt x="2124146" y="837899"/>
                  </a:lnTo>
                  <a:lnTo>
                    <a:pt x="139652" y="837899"/>
                  </a:lnTo>
                  <a:lnTo>
                    <a:pt x="95511" y="830780"/>
                  </a:lnTo>
                  <a:lnTo>
                    <a:pt x="57175" y="810955"/>
                  </a:lnTo>
                  <a:lnTo>
                    <a:pt x="26944" y="780724"/>
                  </a:lnTo>
                  <a:lnTo>
                    <a:pt x="7119" y="742388"/>
                  </a:lnTo>
                  <a:lnTo>
                    <a:pt x="0" y="698247"/>
                  </a:lnTo>
                  <a:lnTo>
                    <a:pt x="0" y="139652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endParaRPr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0239" y="1971279"/>
              <a:ext cx="682499" cy="18569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710239" y="1971279"/>
              <a:ext cx="682625" cy="186055"/>
            </a:xfrm>
            <a:custGeom>
              <a:avLst/>
              <a:gdLst/>
              <a:ahLst/>
              <a:cxnLst/>
              <a:rect l="l" t="t" r="r" b="b"/>
              <a:pathLst>
                <a:path w="682625" h="186055">
                  <a:moveTo>
                    <a:pt x="0" y="46424"/>
                  </a:moveTo>
                  <a:lnTo>
                    <a:pt x="554533" y="46424"/>
                  </a:lnTo>
                  <a:lnTo>
                    <a:pt x="554533" y="0"/>
                  </a:lnTo>
                  <a:lnTo>
                    <a:pt x="682499" y="92849"/>
                  </a:lnTo>
                  <a:lnTo>
                    <a:pt x="554533" y="185699"/>
                  </a:lnTo>
                  <a:lnTo>
                    <a:pt x="554533" y="139274"/>
                  </a:lnTo>
                  <a:lnTo>
                    <a:pt x="0" y="139274"/>
                  </a:lnTo>
                  <a:lnTo>
                    <a:pt x="0" y="46424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endParaRPr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20700" y="1146118"/>
            <a:ext cx="2260600" cy="351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zh-CN" sz="2200" spc="-5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rPr>
              <a:t>你包含的内容</a:t>
            </a:r>
            <a:endParaRPr lang="zh-CN" sz="2200" spc="-5" dirty="0">
              <a:solidFill>
                <a:srgbClr val="4D4D4D"/>
              </a:solidFill>
              <a:latin typeface="Source Han Sans SC Regular" panose="020B0400000000000000" charset="-122"/>
              <a:ea typeface="Source Han Sans SC Regular" panose="020B0400000000000000" charset="-122"/>
              <a:cs typeface="思源黑体" panose="020B0400000000000000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435631" y="969495"/>
            <a:ext cx="2275205" cy="640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marR="5080" indent="-273050" algn="ctr">
              <a:lnSpc>
                <a:spcPct val="100000"/>
              </a:lnSpc>
              <a:spcBef>
                <a:spcPts val="100"/>
              </a:spcBef>
            </a:pPr>
            <a:r>
              <a:rPr lang="zh-CN" sz="2000" spc="-5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在运行时，</a:t>
            </a:r>
            <a:endParaRPr lang="zh-CN" sz="2000" spc="-5" dirty="0">
              <a:solidFill>
                <a:srgbClr val="4D4D4D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285115" marR="5080" indent="-273050" algn="ctr">
              <a:lnSpc>
                <a:spcPct val="100000"/>
              </a:lnSpc>
              <a:spcBef>
                <a:spcPts val="100"/>
              </a:spcBef>
            </a:pPr>
            <a:r>
              <a:rPr lang="en-US" altLang="zh-CN" sz="2000" spc="-5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 Boot</a:t>
            </a:r>
            <a:r>
              <a:rPr lang="zh-CN" altLang="en-US" sz="2000" spc="-5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会检查</a:t>
            </a:r>
            <a:endParaRPr lang="zh-CN" altLang="en-US" sz="2000" spc="-5" dirty="0">
              <a:solidFill>
                <a:srgbClr val="4D4D4D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683587" y="927865"/>
            <a:ext cx="1684020" cy="7239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00025" marR="5080" indent="-187960" algn="ctr">
              <a:lnSpc>
                <a:spcPts val="2630"/>
              </a:lnSpc>
              <a:spcBef>
                <a:spcPts val="195"/>
              </a:spcBef>
            </a:pPr>
            <a:r>
              <a:rPr lang="en-US" sz="2200" spc="-5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 Boot</a:t>
            </a:r>
            <a:endParaRPr lang="en-US" sz="2200" spc="-5" dirty="0">
              <a:solidFill>
                <a:srgbClr val="4D4D4D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200025" marR="5080" indent="-187960" algn="ctr">
              <a:lnSpc>
                <a:spcPts val="2630"/>
              </a:lnSpc>
              <a:spcBef>
                <a:spcPts val="195"/>
              </a:spcBef>
            </a:pPr>
            <a:r>
              <a:rPr lang="zh-CN" altLang="en-US" sz="18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做了什么</a:t>
            </a:r>
            <a:endParaRPr lang="zh-CN" altLang="en-US" sz="18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19114" y="2847579"/>
            <a:ext cx="2273935" cy="696595"/>
            <a:chOff x="519114" y="2847579"/>
            <a:chExt cx="2273935" cy="696595"/>
          </a:xfrm>
        </p:grpSpPr>
        <p:sp>
          <p:nvSpPr>
            <p:cNvPr id="18" name="object 18"/>
            <p:cNvSpPr/>
            <p:nvPr/>
          </p:nvSpPr>
          <p:spPr>
            <a:xfrm>
              <a:off x="523876" y="2852341"/>
              <a:ext cx="2264410" cy="687070"/>
            </a:xfrm>
            <a:custGeom>
              <a:avLst/>
              <a:gdLst/>
              <a:ahLst/>
              <a:cxnLst/>
              <a:rect l="l" t="t" r="r" b="b"/>
              <a:pathLst>
                <a:path w="2264410" h="687070">
                  <a:moveTo>
                    <a:pt x="2149297" y="687000"/>
                  </a:moveTo>
                  <a:lnTo>
                    <a:pt x="114502" y="687000"/>
                  </a:lnTo>
                  <a:lnTo>
                    <a:pt x="69932" y="678002"/>
                  </a:lnTo>
                  <a:lnTo>
                    <a:pt x="33536" y="653463"/>
                  </a:lnTo>
                  <a:lnTo>
                    <a:pt x="8998" y="617067"/>
                  </a:lnTo>
                  <a:lnTo>
                    <a:pt x="0" y="572497"/>
                  </a:lnTo>
                  <a:lnTo>
                    <a:pt x="0" y="114502"/>
                  </a:lnTo>
                  <a:lnTo>
                    <a:pt x="8998" y="69932"/>
                  </a:lnTo>
                  <a:lnTo>
                    <a:pt x="33536" y="33536"/>
                  </a:lnTo>
                  <a:lnTo>
                    <a:pt x="69932" y="8998"/>
                  </a:lnTo>
                  <a:lnTo>
                    <a:pt x="114502" y="0"/>
                  </a:lnTo>
                  <a:lnTo>
                    <a:pt x="2149297" y="0"/>
                  </a:lnTo>
                  <a:lnTo>
                    <a:pt x="2193115" y="8716"/>
                  </a:lnTo>
                  <a:lnTo>
                    <a:pt x="2230262" y="33536"/>
                  </a:lnTo>
                  <a:lnTo>
                    <a:pt x="2255084" y="70684"/>
                  </a:lnTo>
                  <a:lnTo>
                    <a:pt x="2263799" y="114502"/>
                  </a:lnTo>
                  <a:lnTo>
                    <a:pt x="2263799" y="572497"/>
                  </a:lnTo>
                  <a:lnTo>
                    <a:pt x="2254801" y="617067"/>
                  </a:lnTo>
                  <a:lnTo>
                    <a:pt x="2230263" y="653463"/>
                  </a:lnTo>
                  <a:lnTo>
                    <a:pt x="2193867" y="678002"/>
                  </a:lnTo>
                  <a:lnTo>
                    <a:pt x="2149297" y="687000"/>
                  </a:lnTo>
                  <a:close/>
                </a:path>
              </a:pathLst>
            </a:custGeom>
            <a:solidFill>
              <a:srgbClr val="669933"/>
            </a:solidFill>
          </p:spPr>
          <p:txBody>
            <a:bodyPr wrap="square" lIns="0" tIns="0" rIns="0" bIns="0" rtlCol="0"/>
            <a:lstStyle/>
            <a:p>
              <a:endParaRPr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523876" y="2852341"/>
              <a:ext cx="2264410" cy="687070"/>
            </a:xfrm>
            <a:custGeom>
              <a:avLst/>
              <a:gdLst/>
              <a:ahLst/>
              <a:cxnLst/>
              <a:rect l="l" t="t" r="r" b="b"/>
              <a:pathLst>
                <a:path w="2264410" h="687070">
                  <a:moveTo>
                    <a:pt x="0" y="114502"/>
                  </a:moveTo>
                  <a:lnTo>
                    <a:pt x="8998" y="69932"/>
                  </a:lnTo>
                  <a:lnTo>
                    <a:pt x="33536" y="33536"/>
                  </a:lnTo>
                  <a:lnTo>
                    <a:pt x="69932" y="8998"/>
                  </a:lnTo>
                  <a:lnTo>
                    <a:pt x="114502" y="0"/>
                  </a:lnTo>
                  <a:lnTo>
                    <a:pt x="2149297" y="0"/>
                  </a:lnTo>
                  <a:lnTo>
                    <a:pt x="2193115" y="8716"/>
                  </a:lnTo>
                  <a:lnTo>
                    <a:pt x="2230262" y="33536"/>
                  </a:lnTo>
                  <a:lnTo>
                    <a:pt x="2255084" y="70684"/>
                  </a:lnTo>
                  <a:lnTo>
                    <a:pt x="2263799" y="114502"/>
                  </a:lnTo>
                  <a:lnTo>
                    <a:pt x="2263799" y="572497"/>
                  </a:lnTo>
                  <a:lnTo>
                    <a:pt x="2254801" y="617067"/>
                  </a:lnTo>
                  <a:lnTo>
                    <a:pt x="2230263" y="653463"/>
                  </a:lnTo>
                  <a:lnTo>
                    <a:pt x="2193867" y="678002"/>
                  </a:lnTo>
                  <a:lnTo>
                    <a:pt x="2149297" y="687000"/>
                  </a:lnTo>
                  <a:lnTo>
                    <a:pt x="114502" y="687000"/>
                  </a:lnTo>
                  <a:lnTo>
                    <a:pt x="69932" y="678002"/>
                  </a:lnTo>
                  <a:lnTo>
                    <a:pt x="33536" y="653463"/>
                  </a:lnTo>
                  <a:lnTo>
                    <a:pt x="8998" y="617067"/>
                  </a:lnTo>
                  <a:lnTo>
                    <a:pt x="0" y="572497"/>
                  </a:lnTo>
                  <a:lnTo>
                    <a:pt x="0" y="114502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969834" y="3035885"/>
            <a:ext cx="1369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rPr>
              <a:t>Starter</a:t>
            </a:r>
            <a:r>
              <a:rPr sz="1800" spc="-105" dirty="0">
                <a:solidFill>
                  <a:srgbClr val="FFFF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rPr>
              <a:t> </a:t>
            </a:r>
            <a:r>
              <a:rPr sz="1800" dirty="0">
                <a:solidFill>
                  <a:srgbClr val="FFFF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rPr>
              <a:t>JDBC</a:t>
            </a:r>
            <a:endParaRPr sz="1800">
              <a:latin typeface="Source Han Sans SC Regular" panose="020B0400000000000000" charset="-122"/>
              <a:ea typeface="Source Han Sans SC Regular" panose="020B0400000000000000" charset="-122"/>
              <a:cs typeface="思源黑体" panose="020B0400000000000000" charset="-122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449639" y="2847579"/>
            <a:ext cx="2287905" cy="696595"/>
            <a:chOff x="3449639" y="2847579"/>
            <a:chExt cx="2287905" cy="696595"/>
          </a:xfrm>
        </p:grpSpPr>
        <p:sp>
          <p:nvSpPr>
            <p:cNvPr id="22" name="object 22"/>
            <p:cNvSpPr/>
            <p:nvPr/>
          </p:nvSpPr>
          <p:spPr>
            <a:xfrm>
              <a:off x="3454401" y="2852341"/>
              <a:ext cx="2278380" cy="687070"/>
            </a:xfrm>
            <a:custGeom>
              <a:avLst/>
              <a:gdLst/>
              <a:ahLst/>
              <a:cxnLst/>
              <a:rect l="l" t="t" r="r" b="b"/>
              <a:pathLst>
                <a:path w="2278379" h="687070">
                  <a:moveTo>
                    <a:pt x="2163697" y="687000"/>
                  </a:moveTo>
                  <a:lnTo>
                    <a:pt x="114502" y="687000"/>
                  </a:lnTo>
                  <a:lnTo>
                    <a:pt x="69932" y="678002"/>
                  </a:lnTo>
                  <a:lnTo>
                    <a:pt x="33536" y="653463"/>
                  </a:lnTo>
                  <a:lnTo>
                    <a:pt x="8998" y="617067"/>
                  </a:lnTo>
                  <a:lnTo>
                    <a:pt x="0" y="572497"/>
                  </a:lnTo>
                  <a:lnTo>
                    <a:pt x="0" y="114502"/>
                  </a:lnTo>
                  <a:lnTo>
                    <a:pt x="8998" y="69932"/>
                  </a:lnTo>
                  <a:lnTo>
                    <a:pt x="33536" y="33536"/>
                  </a:lnTo>
                  <a:lnTo>
                    <a:pt x="69932" y="8998"/>
                  </a:lnTo>
                  <a:lnTo>
                    <a:pt x="114502" y="0"/>
                  </a:lnTo>
                  <a:lnTo>
                    <a:pt x="2163697" y="0"/>
                  </a:lnTo>
                  <a:lnTo>
                    <a:pt x="2207515" y="8716"/>
                  </a:lnTo>
                  <a:lnTo>
                    <a:pt x="2244662" y="33536"/>
                  </a:lnTo>
                  <a:lnTo>
                    <a:pt x="2269483" y="70684"/>
                  </a:lnTo>
                  <a:lnTo>
                    <a:pt x="2278199" y="114502"/>
                  </a:lnTo>
                  <a:lnTo>
                    <a:pt x="2278199" y="572497"/>
                  </a:lnTo>
                  <a:lnTo>
                    <a:pt x="2269201" y="617067"/>
                  </a:lnTo>
                  <a:lnTo>
                    <a:pt x="2244662" y="653463"/>
                  </a:lnTo>
                  <a:lnTo>
                    <a:pt x="2208267" y="678002"/>
                  </a:lnTo>
                  <a:lnTo>
                    <a:pt x="2163697" y="687000"/>
                  </a:lnTo>
                  <a:close/>
                </a:path>
              </a:pathLst>
            </a:custGeom>
            <a:solidFill>
              <a:srgbClr val="66FF99"/>
            </a:solidFill>
          </p:spPr>
          <p:txBody>
            <a:bodyPr wrap="square" lIns="0" tIns="0" rIns="0" bIns="0" rtlCol="0"/>
            <a:lstStyle/>
            <a:p>
              <a:endParaRPr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3454401" y="2852341"/>
              <a:ext cx="2278380" cy="687070"/>
            </a:xfrm>
            <a:custGeom>
              <a:avLst/>
              <a:gdLst/>
              <a:ahLst/>
              <a:cxnLst/>
              <a:rect l="l" t="t" r="r" b="b"/>
              <a:pathLst>
                <a:path w="2278379" h="687070">
                  <a:moveTo>
                    <a:pt x="0" y="114502"/>
                  </a:moveTo>
                  <a:lnTo>
                    <a:pt x="8998" y="69932"/>
                  </a:lnTo>
                  <a:lnTo>
                    <a:pt x="33536" y="33536"/>
                  </a:lnTo>
                  <a:lnTo>
                    <a:pt x="69932" y="8998"/>
                  </a:lnTo>
                  <a:lnTo>
                    <a:pt x="114502" y="0"/>
                  </a:lnTo>
                  <a:lnTo>
                    <a:pt x="2163697" y="0"/>
                  </a:lnTo>
                  <a:lnTo>
                    <a:pt x="2207515" y="8716"/>
                  </a:lnTo>
                  <a:lnTo>
                    <a:pt x="2244662" y="33536"/>
                  </a:lnTo>
                  <a:lnTo>
                    <a:pt x="2269483" y="70684"/>
                  </a:lnTo>
                  <a:lnTo>
                    <a:pt x="2278199" y="114502"/>
                  </a:lnTo>
                  <a:lnTo>
                    <a:pt x="2278199" y="572497"/>
                  </a:lnTo>
                  <a:lnTo>
                    <a:pt x="2269201" y="617067"/>
                  </a:lnTo>
                  <a:lnTo>
                    <a:pt x="2244662" y="653463"/>
                  </a:lnTo>
                  <a:lnTo>
                    <a:pt x="2208267" y="678002"/>
                  </a:lnTo>
                  <a:lnTo>
                    <a:pt x="2163697" y="687000"/>
                  </a:lnTo>
                  <a:lnTo>
                    <a:pt x="114502" y="687000"/>
                  </a:lnTo>
                  <a:lnTo>
                    <a:pt x="69932" y="678002"/>
                  </a:lnTo>
                  <a:lnTo>
                    <a:pt x="33536" y="653463"/>
                  </a:lnTo>
                  <a:lnTo>
                    <a:pt x="8998" y="617067"/>
                  </a:lnTo>
                  <a:lnTo>
                    <a:pt x="0" y="572497"/>
                  </a:lnTo>
                  <a:lnTo>
                    <a:pt x="0" y="114502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endParaRPr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481705" y="2897505"/>
            <a:ext cx="2201545" cy="568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zh-CN" sz="1800" spc="-5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如果</a:t>
            </a:r>
            <a:r>
              <a:rPr sz="1800" spc="-95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 </a:t>
            </a:r>
            <a:r>
              <a:rPr sz="1800" b="1" spc="-5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DataSource</a:t>
            </a:r>
            <a:endParaRPr sz="18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lang="zh-CN" sz="1800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已经配置</a:t>
            </a:r>
            <a:endParaRPr lang="zh-CN" sz="1800" dirty="0">
              <a:solidFill>
                <a:srgbClr val="4D4D4D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389689" y="2847579"/>
            <a:ext cx="2273935" cy="696595"/>
            <a:chOff x="6389689" y="2847579"/>
            <a:chExt cx="2273935" cy="696595"/>
          </a:xfrm>
        </p:grpSpPr>
        <p:sp>
          <p:nvSpPr>
            <p:cNvPr id="26" name="object 26"/>
            <p:cNvSpPr/>
            <p:nvPr/>
          </p:nvSpPr>
          <p:spPr>
            <a:xfrm>
              <a:off x="6394451" y="2852341"/>
              <a:ext cx="2264410" cy="687070"/>
            </a:xfrm>
            <a:custGeom>
              <a:avLst/>
              <a:gdLst/>
              <a:ahLst/>
              <a:cxnLst/>
              <a:rect l="l" t="t" r="r" b="b"/>
              <a:pathLst>
                <a:path w="2264409" h="687070">
                  <a:moveTo>
                    <a:pt x="2149297" y="687000"/>
                  </a:moveTo>
                  <a:lnTo>
                    <a:pt x="114502" y="687000"/>
                  </a:lnTo>
                  <a:lnTo>
                    <a:pt x="69932" y="678002"/>
                  </a:lnTo>
                  <a:lnTo>
                    <a:pt x="33536" y="653463"/>
                  </a:lnTo>
                  <a:lnTo>
                    <a:pt x="8998" y="617067"/>
                  </a:lnTo>
                  <a:lnTo>
                    <a:pt x="0" y="572497"/>
                  </a:lnTo>
                  <a:lnTo>
                    <a:pt x="0" y="114502"/>
                  </a:lnTo>
                  <a:lnTo>
                    <a:pt x="8998" y="69932"/>
                  </a:lnTo>
                  <a:lnTo>
                    <a:pt x="33536" y="33536"/>
                  </a:lnTo>
                  <a:lnTo>
                    <a:pt x="69932" y="8998"/>
                  </a:lnTo>
                  <a:lnTo>
                    <a:pt x="114502" y="0"/>
                  </a:lnTo>
                  <a:lnTo>
                    <a:pt x="2149297" y="0"/>
                  </a:lnTo>
                  <a:lnTo>
                    <a:pt x="2193115" y="8716"/>
                  </a:lnTo>
                  <a:lnTo>
                    <a:pt x="2230262" y="33536"/>
                  </a:lnTo>
                  <a:lnTo>
                    <a:pt x="2255083" y="70684"/>
                  </a:lnTo>
                  <a:lnTo>
                    <a:pt x="2263799" y="114502"/>
                  </a:lnTo>
                  <a:lnTo>
                    <a:pt x="2263799" y="572497"/>
                  </a:lnTo>
                  <a:lnTo>
                    <a:pt x="2254801" y="617067"/>
                  </a:lnTo>
                  <a:lnTo>
                    <a:pt x="2230262" y="653463"/>
                  </a:lnTo>
                  <a:lnTo>
                    <a:pt x="2193867" y="678002"/>
                  </a:lnTo>
                  <a:lnTo>
                    <a:pt x="2149297" y="687000"/>
                  </a:lnTo>
                  <a:close/>
                </a:path>
              </a:pathLst>
            </a:custGeom>
            <a:solidFill>
              <a:srgbClr val="CCFFFF"/>
            </a:solidFill>
          </p:spPr>
          <p:txBody>
            <a:bodyPr wrap="square" lIns="0" tIns="0" rIns="0" bIns="0" rtlCol="0"/>
            <a:lstStyle/>
            <a:p>
              <a:endParaRPr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6394451" y="2852341"/>
              <a:ext cx="2264410" cy="687070"/>
            </a:xfrm>
            <a:custGeom>
              <a:avLst/>
              <a:gdLst/>
              <a:ahLst/>
              <a:cxnLst/>
              <a:rect l="l" t="t" r="r" b="b"/>
              <a:pathLst>
                <a:path w="2264409" h="687070">
                  <a:moveTo>
                    <a:pt x="0" y="114502"/>
                  </a:moveTo>
                  <a:lnTo>
                    <a:pt x="8998" y="69932"/>
                  </a:lnTo>
                  <a:lnTo>
                    <a:pt x="33536" y="33536"/>
                  </a:lnTo>
                  <a:lnTo>
                    <a:pt x="69932" y="8998"/>
                  </a:lnTo>
                  <a:lnTo>
                    <a:pt x="114502" y="0"/>
                  </a:lnTo>
                  <a:lnTo>
                    <a:pt x="2149297" y="0"/>
                  </a:lnTo>
                  <a:lnTo>
                    <a:pt x="2193115" y="8716"/>
                  </a:lnTo>
                  <a:lnTo>
                    <a:pt x="2230262" y="33536"/>
                  </a:lnTo>
                  <a:lnTo>
                    <a:pt x="2255083" y="70684"/>
                  </a:lnTo>
                  <a:lnTo>
                    <a:pt x="2263799" y="114502"/>
                  </a:lnTo>
                  <a:lnTo>
                    <a:pt x="2263799" y="572497"/>
                  </a:lnTo>
                  <a:lnTo>
                    <a:pt x="2254801" y="617067"/>
                  </a:lnTo>
                  <a:lnTo>
                    <a:pt x="2230262" y="653463"/>
                  </a:lnTo>
                  <a:lnTo>
                    <a:pt x="2193867" y="678002"/>
                  </a:lnTo>
                  <a:lnTo>
                    <a:pt x="2149297" y="687000"/>
                  </a:lnTo>
                  <a:lnTo>
                    <a:pt x="114502" y="687000"/>
                  </a:lnTo>
                  <a:lnTo>
                    <a:pt x="69932" y="678002"/>
                  </a:lnTo>
                  <a:lnTo>
                    <a:pt x="33536" y="653463"/>
                  </a:lnTo>
                  <a:lnTo>
                    <a:pt x="8998" y="617067"/>
                  </a:lnTo>
                  <a:lnTo>
                    <a:pt x="0" y="572497"/>
                  </a:lnTo>
                  <a:lnTo>
                    <a:pt x="0" y="114502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endParaRPr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690558" y="2897772"/>
            <a:ext cx="1671320" cy="568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JdbcTemplate</a:t>
            </a:r>
            <a:endParaRPr sz="18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lang="zh-CN" sz="1800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已经配置</a:t>
            </a:r>
            <a:endParaRPr lang="zh-CN" sz="1800" dirty="0">
              <a:solidFill>
                <a:srgbClr val="4D4D4D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449639" y="3846513"/>
            <a:ext cx="2287905" cy="696595"/>
            <a:chOff x="3449639" y="3846513"/>
            <a:chExt cx="2287905" cy="696595"/>
          </a:xfrm>
        </p:grpSpPr>
        <p:sp>
          <p:nvSpPr>
            <p:cNvPr id="30" name="object 30"/>
            <p:cNvSpPr/>
            <p:nvPr/>
          </p:nvSpPr>
          <p:spPr>
            <a:xfrm>
              <a:off x="3454401" y="3851276"/>
              <a:ext cx="2278380" cy="687070"/>
            </a:xfrm>
            <a:custGeom>
              <a:avLst/>
              <a:gdLst/>
              <a:ahLst/>
              <a:cxnLst/>
              <a:rect l="l" t="t" r="r" b="b"/>
              <a:pathLst>
                <a:path w="2278379" h="687070">
                  <a:moveTo>
                    <a:pt x="2163697" y="686999"/>
                  </a:moveTo>
                  <a:lnTo>
                    <a:pt x="114502" y="686999"/>
                  </a:lnTo>
                  <a:lnTo>
                    <a:pt x="69932" y="678001"/>
                  </a:lnTo>
                  <a:lnTo>
                    <a:pt x="33536" y="653462"/>
                  </a:lnTo>
                  <a:lnTo>
                    <a:pt x="8998" y="617067"/>
                  </a:lnTo>
                  <a:lnTo>
                    <a:pt x="0" y="572497"/>
                  </a:lnTo>
                  <a:lnTo>
                    <a:pt x="0" y="114502"/>
                  </a:lnTo>
                  <a:lnTo>
                    <a:pt x="8998" y="69932"/>
                  </a:lnTo>
                  <a:lnTo>
                    <a:pt x="33536" y="33536"/>
                  </a:lnTo>
                  <a:lnTo>
                    <a:pt x="69932" y="8998"/>
                  </a:lnTo>
                  <a:lnTo>
                    <a:pt x="114502" y="0"/>
                  </a:lnTo>
                  <a:lnTo>
                    <a:pt x="2163697" y="0"/>
                  </a:lnTo>
                  <a:lnTo>
                    <a:pt x="2207515" y="8716"/>
                  </a:lnTo>
                  <a:lnTo>
                    <a:pt x="2244662" y="33536"/>
                  </a:lnTo>
                  <a:lnTo>
                    <a:pt x="2269483" y="70683"/>
                  </a:lnTo>
                  <a:lnTo>
                    <a:pt x="2278199" y="114502"/>
                  </a:lnTo>
                  <a:lnTo>
                    <a:pt x="2278199" y="572497"/>
                  </a:lnTo>
                  <a:lnTo>
                    <a:pt x="2269201" y="617067"/>
                  </a:lnTo>
                  <a:lnTo>
                    <a:pt x="2244662" y="653462"/>
                  </a:lnTo>
                  <a:lnTo>
                    <a:pt x="2208267" y="678001"/>
                  </a:lnTo>
                  <a:lnTo>
                    <a:pt x="2163697" y="686999"/>
                  </a:lnTo>
                  <a:close/>
                </a:path>
              </a:pathLst>
            </a:custGeom>
            <a:solidFill>
              <a:srgbClr val="66FF99"/>
            </a:solidFill>
          </p:spPr>
          <p:txBody>
            <a:bodyPr wrap="square" lIns="0" tIns="0" rIns="0" bIns="0" rtlCol="0"/>
            <a:lstStyle/>
            <a:p>
              <a:endParaRPr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3454401" y="3851276"/>
              <a:ext cx="2278380" cy="687070"/>
            </a:xfrm>
            <a:custGeom>
              <a:avLst/>
              <a:gdLst/>
              <a:ahLst/>
              <a:cxnLst/>
              <a:rect l="l" t="t" r="r" b="b"/>
              <a:pathLst>
                <a:path w="2278379" h="687070">
                  <a:moveTo>
                    <a:pt x="0" y="114502"/>
                  </a:moveTo>
                  <a:lnTo>
                    <a:pt x="8998" y="69932"/>
                  </a:lnTo>
                  <a:lnTo>
                    <a:pt x="33536" y="33536"/>
                  </a:lnTo>
                  <a:lnTo>
                    <a:pt x="69932" y="8998"/>
                  </a:lnTo>
                  <a:lnTo>
                    <a:pt x="114502" y="0"/>
                  </a:lnTo>
                  <a:lnTo>
                    <a:pt x="2163697" y="0"/>
                  </a:lnTo>
                  <a:lnTo>
                    <a:pt x="2207515" y="8716"/>
                  </a:lnTo>
                  <a:lnTo>
                    <a:pt x="2244662" y="33536"/>
                  </a:lnTo>
                  <a:lnTo>
                    <a:pt x="2269483" y="70683"/>
                  </a:lnTo>
                  <a:lnTo>
                    <a:pt x="2278199" y="114502"/>
                  </a:lnTo>
                  <a:lnTo>
                    <a:pt x="2278199" y="572497"/>
                  </a:lnTo>
                  <a:lnTo>
                    <a:pt x="2269201" y="617067"/>
                  </a:lnTo>
                  <a:lnTo>
                    <a:pt x="2244662" y="653462"/>
                  </a:lnTo>
                  <a:lnTo>
                    <a:pt x="2208267" y="678001"/>
                  </a:lnTo>
                  <a:lnTo>
                    <a:pt x="2163697" y="686999"/>
                  </a:lnTo>
                  <a:lnTo>
                    <a:pt x="114502" y="686999"/>
                  </a:lnTo>
                  <a:lnTo>
                    <a:pt x="69932" y="678001"/>
                  </a:lnTo>
                  <a:lnTo>
                    <a:pt x="33536" y="653462"/>
                  </a:lnTo>
                  <a:lnTo>
                    <a:pt x="8998" y="617067"/>
                  </a:lnTo>
                  <a:lnTo>
                    <a:pt x="0" y="572497"/>
                  </a:lnTo>
                  <a:lnTo>
                    <a:pt x="0" y="114502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endParaRPr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2789162" y="3097609"/>
            <a:ext cx="3608704" cy="918844"/>
            <a:chOff x="2789162" y="3097609"/>
            <a:chExt cx="3608704" cy="918844"/>
          </a:xfrm>
        </p:grpSpPr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94002" y="3102372"/>
              <a:ext cx="682499" cy="18569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794002" y="3102372"/>
              <a:ext cx="682625" cy="186055"/>
            </a:xfrm>
            <a:custGeom>
              <a:avLst/>
              <a:gdLst/>
              <a:ahLst/>
              <a:cxnLst/>
              <a:rect l="l" t="t" r="r" b="b"/>
              <a:pathLst>
                <a:path w="682625" h="186054">
                  <a:moveTo>
                    <a:pt x="0" y="46424"/>
                  </a:moveTo>
                  <a:lnTo>
                    <a:pt x="554533" y="46424"/>
                  </a:lnTo>
                  <a:lnTo>
                    <a:pt x="554533" y="0"/>
                  </a:lnTo>
                  <a:lnTo>
                    <a:pt x="682499" y="92849"/>
                  </a:lnTo>
                  <a:lnTo>
                    <a:pt x="554533" y="185699"/>
                  </a:lnTo>
                  <a:lnTo>
                    <a:pt x="554533" y="139274"/>
                  </a:lnTo>
                  <a:lnTo>
                    <a:pt x="0" y="139274"/>
                  </a:lnTo>
                  <a:lnTo>
                    <a:pt x="0" y="46424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endParaRPr>
            </a:p>
          </p:txBody>
        </p:sp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0240" y="3102372"/>
              <a:ext cx="682499" cy="185699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710240" y="3102372"/>
              <a:ext cx="682625" cy="186055"/>
            </a:xfrm>
            <a:custGeom>
              <a:avLst/>
              <a:gdLst/>
              <a:ahLst/>
              <a:cxnLst/>
              <a:rect l="l" t="t" r="r" b="b"/>
              <a:pathLst>
                <a:path w="682625" h="186054">
                  <a:moveTo>
                    <a:pt x="0" y="46424"/>
                  </a:moveTo>
                  <a:lnTo>
                    <a:pt x="554533" y="46424"/>
                  </a:lnTo>
                  <a:lnTo>
                    <a:pt x="554533" y="0"/>
                  </a:lnTo>
                  <a:lnTo>
                    <a:pt x="682499" y="92849"/>
                  </a:lnTo>
                  <a:lnTo>
                    <a:pt x="554533" y="185699"/>
                  </a:lnTo>
                  <a:lnTo>
                    <a:pt x="554533" y="139274"/>
                  </a:lnTo>
                  <a:lnTo>
                    <a:pt x="0" y="139274"/>
                  </a:lnTo>
                  <a:lnTo>
                    <a:pt x="0" y="46424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endParaRPr>
            </a:p>
          </p:txBody>
        </p:sp>
        <p:pic>
          <p:nvPicPr>
            <p:cNvPr id="37" name="object 3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93925" y="3444885"/>
              <a:ext cx="566473" cy="566473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2793925" y="3444885"/>
              <a:ext cx="567055" cy="567055"/>
            </a:xfrm>
            <a:custGeom>
              <a:avLst/>
              <a:gdLst/>
              <a:ahLst/>
              <a:cxnLst/>
              <a:rect l="l" t="t" r="r" b="b"/>
              <a:pathLst>
                <a:path w="567054" h="567054">
                  <a:moveTo>
                    <a:pt x="92547" y="0"/>
                  </a:moveTo>
                  <a:lnTo>
                    <a:pt x="434637" y="342089"/>
                  </a:lnTo>
                  <a:lnTo>
                    <a:pt x="475963" y="300763"/>
                  </a:lnTo>
                  <a:lnTo>
                    <a:pt x="566473" y="566473"/>
                  </a:lnTo>
                  <a:lnTo>
                    <a:pt x="300763" y="475963"/>
                  </a:lnTo>
                  <a:lnTo>
                    <a:pt x="342089" y="434637"/>
                  </a:lnTo>
                  <a:lnTo>
                    <a:pt x="0" y="92547"/>
                  </a:lnTo>
                  <a:lnTo>
                    <a:pt x="92547" y="0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endParaRPr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482340" y="3896995"/>
            <a:ext cx="2190750" cy="579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sz="1800" spc="-95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如果</a:t>
            </a:r>
            <a:r>
              <a:rPr sz="1800" b="1" spc="-5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DataSource</a:t>
            </a:r>
            <a:endParaRPr sz="1800" b="1" spc="-5" dirty="0">
              <a:solidFill>
                <a:srgbClr val="4D4D4D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sz="1800" spc="-5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还没有注册</a:t>
            </a:r>
            <a:endParaRPr lang="zh-CN" sz="1800" spc="-5" dirty="0">
              <a:solidFill>
                <a:srgbClr val="4D4D4D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6389689" y="3846513"/>
            <a:ext cx="2273935" cy="810260"/>
            <a:chOff x="6389689" y="3846513"/>
            <a:chExt cx="2273935" cy="810260"/>
          </a:xfrm>
        </p:grpSpPr>
        <p:sp>
          <p:nvSpPr>
            <p:cNvPr id="41" name="object 41"/>
            <p:cNvSpPr/>
            <p:nvPr/>
          </p:nvSpPr>
          <p:spPr>
            <a:xfrm>
              <a:off x="6394451" y="3851276"/>
              <a:ext cx="2264410" cy="800735"/>
            </a:xfrm>
            <a:custGeom>
              <a:avLst/>
              <a:gdLst/>
              <a:ahLst/>
              <a:cxnLst/>
              <a:rect l="l" t="t" r="r" b="b"/>
              <a:pathLst>
                <a:path w="2264409" h="800735">
                  <a:moveTo>
                    <a:pt x="2130347" y="800699"/>
                  </a:moveTo>
                  <a:lnTo>
                    <a:pt x="133452" y="800699"/>
                  </a:lnTo>
                  <a:lnTo>
                    <a:pt x="91271" y="793896"/>
                  </a:lnTo>
                  <a:lnTo>
                    <a:pt x="54637" y="774951"/>
                  </a:lnTo>
                  <a:lnTo>
                    <a:pt x="25748" y="746062"/>
                  </a:lnTo>
                  <a:lnTo>
                    <a:pt x="6803" y="709428"/>
                  </a:lnTo>
                  <a:lnTo>
                    <a:pt x="0" y="667247"/>
                  </a:lnTo>
                  <a:lnTo>
                    <a:pt x="0" y="133452"/>
                  </a:lnTo>
                  <a:lnTo>
                    <a:pt x="6803" y="91271"/>
                  </a:lnTo>
                  <a:lnTo>
                    <a:pt x="25748" y="54637"/>
                  </a:lnTo>
                  <a:lnTo>
                    <a:pt x="54637" y="25748"/>
                  </a:lnTo>
                  <a:lnTo>
                    <a:pt x="91271" y="6803"/>
                  </a:lnTo>
                  <a:lnTo>
                    <a:pt x="133452" y="0"/>
                  </a:lnTo>
                  <a:lnTo>
                    <a:pt x="2130347" y="0"/>
                  </a:lnTo>
                  <a:lnTo>
                    <a:pt x="2181417" y="10158"/>
                  </a:lnTo>
                  <a:lnTo>
                    <a:pt x="2224712" y="39087"/>
                  </a:lnTo>
                  <a:lnTo>
                    <a:pt x="2253641" y="82382"/>
                  </a:lnTo>
                  <a:lnTo>
                    <a:pt x="2263799" y="133452"/>
                  </a:lnTo>
                  <a:lnTo>
                    <a:pt x="2263799" y="667247"/>
                  </a:lnTo>
                  <a:lnTo>
                    <a:pt x="2256996" y="709428"/>
                  </a:lnTo>
                  <a:lnTo>
                    <a:pt x="2238050" y="746062"/>
                  </a:lnTo>
                  <a:lnTo>
                    <a:pt x="2209162" y="774951"/>
                  </a:lnTo>
                  <a:lnTo>
                    <a:pt x="2172528" y="793896"/>
                  </a:lnTo>
                  <a:lnTo>
                    <a:pt x="2130347" y="8006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6394451" y="3851276"/>
              <a:ext cx="2264410" cy="800735"/>
            </a:xfrm>
            <a:custGeom>
              <a:avLst/>
              <a:gdLst/>
              <a:ahLst/>
              <a:cxnLst/>
              <a:rect l="l" t="t" r="r" b="b"/>
              <a:pathLst>
                <a:path w="2264409" h="800735">
                  <a:moveTo>
                    <a:pt x="0" y="133452"/>
                  </a:moveTo>
                  <a:lnTo>
                    <a:pt x="6803" y="91271"/>
                  </a:lnTo>
                  <a:lnTo>
                    <a:pt x="25748" y="54637"/>
                  </a:lnTo>
                  <a:lnTo>
                    <a:pt x="54637" y="25748"/>
                  </a:lnTo>
                  <a:lnTo>
                    <a:pt x="91271" y="6803"/>
                  </a:lnTo>
                  <a:lnTo>
                    <a:pt x="133452" y="0"/>
                  </a:lnTo>
                  <a:lnTo>
                    <a:pt x="2130347" y="0"/>
                  </a:lnTo>
                  <a:lnTo>
                    <a:pt x="2181417" y="10158"/>
                  </a:lnTo>
                  <a:lnTo>
                    <a:pt x="2224712" y="39087"/>
                  </a:lnTo>
                  <a:lnTo>
                    <a:pt x="2253641" y="82382"/>
                  </a:lnTo>
                  <a:lnTo>
                    <a:pt x="2263799" y="133452"/>
                  </a:lnTo>
                  <a:lnTo>
                    <a:pt x="2263799" y="667247"/>
                  </a:lnTo>
                  <a:lnTo>
                    <a:pt x="2256996" y="709428"/>
                  </a:lnTo>
                  <a:lnTo>
                    <a:pt x="2238050" y="746062"/>
                  </a:lnTo>
                  <a:lnTo>
                    <a:pt x="2209162" y="774951"/>
                  </a:lnTo>
                  <a:lnTo>
                    <a:pt x="2172528" y="793896"/>
                  </a:lnTo>
                  <a:lnTo>
                    <a:pt x="2130347" y="800699"/>
                  </a:lnTo>
                  <a:lnTo>
                    <a:pt x="133452" y="800699"/>
                  </a:lnTo>
                  <a:lnTo>
                    <a:pt x="91271" y="793896"/>
                  </a:lnTo>
                  <a:lnTo>
                    <a:pt x="54637" y="774951"/>
                  </a:lnTo>
                  <a:lnTo>
                    <a:pt x="25748" y="746062"/>
                  </a:lnTo>
                  <a:lnTo>
                    <a:pt x="6803" y="709428"/>
                  </a:lnTo>
                  <a:lnTo>
                    <a:pt x="0" y="667247"/>
                  </a:lnTo>
                  <a:lnTo>
                    <a:pt x="0" y="133452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endParaRPr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6498590" y="3815715"/>
            <a:ext cx="2053590" cy="85979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065" marR="5080" indent="-1270" algn="ctr">
              <a:lnSpc>
                <a:spcPct val="101000"/>
              </a:lnSpc>
              <a:spcBef>
                <a:spcPts val="85"/>
              </a:spcBef>
            </a:pPr>
            <a:r>
              <a:rPr sz="1800" spc="-5" dirty="0">
                <a:solidFill>
                  <a:srgbClr val="FF0000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rPr>
              <a:t>Runtime Error:</a:t>
            </a:r>
            <a:endParaRPr sz="1800" spc="-5" dirty="0">
              <a:solidFill>
                <a:srgbClr val="FF0000"/>
              </a:solidFill>
              <a:latin typeface="Source Han Sans SC Regular" panose="020B0400000000000000" charset="-122"/>
              <a:ea typeface="Source Han Sans SC Regular" panose="020B0400000000000000" charset="-122"/>
              <a:cs typeface="思源黑体" panose="020B0400000000000000" charset="-122"/>
            </a:endParaRPr>
          </a:p>
          <a:p>
            <a:pPr marL="12065" marR="5080" indent="-1270" algn="ctr">
              <a:lnSpc>
                <a:spcPct val="101000"/>
              </a:lnSpc>
              <a:spcBef>
                <a:spcPts val="85"/>
              </a:spcBef>
            </a:pPr>
            <a:r>
              <a:rPr sz="1800" dirty="0">
                <a:solidFill>
                  <a:srgbClr val="FF0000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rPr>
              <a:t>JDBC </a:t>
            </a:r>
            <a:r>
              <a:rPr sz="1800" spc="-5" dirty="0">
                <a:solidFill>
                  <a:srgbClr val="FF0000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rPr>
              <a:t>found</a:t>
            </a:r>
            <a:r>
              <a:rPr sz="1800" spc="-105" dirty="0">
                <a:solidFill>
                  <a:srgbClr val="FF0000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rPr>
              <a:t>with  no</a:t>
            </a:r>
            <a:r>
              <a:rPr sz="1800" spc="-30" dirty="0">
                <a:solidFill>
                  <a:srgbClr val="FF0000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rPr>
              <a:t>DataSource</a:t>
            </a:r>
            <a:endParaRPr sz="1800">
              <a:latin typeface="Source Han Sans SC Regular" panose="020B0400000000000000" charset="-122"/>
              <a:ea typeface="Source Han Sans SC Regular" panose="020B0400000000000000" charset="-122"/>
              <a:cs typeface="思源黑体" panose="020B0400000000000000" charset="-122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5705477" y="4096543"/>
            <a:ext cx="692150" cy="195580"/>
            <a:chOff x="5705477" y="4096543"/>
            <a:chExt cx="692150" cy="195580"/>
          </a:xfrm>
        </p:grpSpPr>
        <p:pic>
          <p:nvPicPr>
            <p:cNvPr id="45" name="object 4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0239" y="4101305"/>
              <a:ext cx="682499" cy="18569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5710239" y="4101305"/>
              <a:ext cx="682625" cy="186055"/>
            </a:xfrm>
            <a:custGeom>
              <a:avLst/>
              <a:gdLst/>
              <a:ahLst/>
              <a:cxnLst/>
              <a:rect l="l" t="t" r="r" b="b"/>
              <a:pathLst>
                <a:path w="682625" h="186054">
                  <a:moveTo>
                    <a:pt x="0" y="46424"/>
                  </a:moveTo>
                  <a:lnTo>
                    <a:pt x="554533" y="46424"/>
                  </a:lnTo>
                  <a:lnTo>
                    <a:pt x="554533" y="0"/>
                  </a:lnTo>
                  <a:lnTo>
                    <a:pt x="682499" y="92849"/>
                  </a:lnTo>
                  <a:lnTo>
                    <a:pt x="554533" y="185699"/>
                  </a:lnTo>
                  <a:lnTo>
                    <a:pt x="554533" y="139274"/>
                  </a:lnTo>
                  <a:lnTo>
                    <a:pt x="0" y="139274"/>
                  </a:lnTo>
                  <a:lnTo>
                    <a:pt x="0" y="46424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Source Han Sans SC Regular" panose="020B0400000000000000" charset="-122"/>
                <a:ea typeface="Source Han Sans SC Regular" panose="020B0400000000000000" charset="-122"/>
                <a:cs typeface="思源黑体" panose="020B0400000000000000" charset="-122"/>
              </a:endParaRPr>
            </a:p>
          </p:txBody>
        </p:sp>
      </p:grpSp>
      <p:sp>
        <p:nvSpPr>
          <p:cNvPr id="47" name="object 4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dirty="0">
                <a:latin typeface="Source Han Sans SC Regular" panose="020B0400000000000000" charset="-122"/>
                <a:ea typeface="Source Han Sans SC Regular" panose="020B0400000000000000" charset="-122"/>
              </a:rPr>
            </a:fld>
            <a:endParaRPr dirty="0"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95985" y="1741170"/>
            <a:ext cx="1554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嵌入式数据库</a:t>
            </a:r>
            <a:endParaRPr lang="zh-CN" altLang="en-US">
              <a:solidFill>
                <a:schemeClr val="bg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ctr"/>
            <a:r>
              <a:rPr lang="zh-CN" altLang="en-US">
                <a:solidFill>
                  <a:schemeClr val="bg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依赖项</a:t>
            </a:r>
            <a:endParaRPr lang="zh-CN" altLang="en-US">
              <a:solidFill>
                <a:schemeClr val="bg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49" name="object 15"/>
          <p:cNvSpPr txBox="1"/>
          <p:nvPr/>
        </p:nvSpPr>
        <p:spPr>
          <a:xfrm>
            <a:off x="3453411" y="1680060"/>
            <a:ext cx="2275205" cy="776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marR="5080" indent="-27305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1600" spc="-5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在</a:t>
            </a:r>
            <a:r>
              <a:rPr lang="en-US" altLang="zh-CN" sz="1600" spc="-5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classpath</a:t>
            </a:r>
            <a:r>
              <a:rPr lang="zh-CN" altLang="en-US" sz="1600" spc="-5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上的</a:t>
            </a:r>
            <a:endParaRPr lang="zh-CN" altLang="en-US" sz="1600" spc="-5" dirty="0">
              <a:solidFill>
                <a:srgbClr val="4D4D4D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285115" marR="5080" indent="-273050" algn="ctr">
              <a:lnSpc>
                <a:spcPct val="100000"/>
              </a:lnSpc>
              <a:spcBef>
                <a:spcPts val="100"/>
              </a:spcBef>
            </a:pPr>
            <a:r>
              <a:rPr lang="en-US" altLang="zh-CN" sz="1600" spc="-5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HSQLDB</a:t>
            </a:r>
            <a:endParaRPr lang="en-US" altLang="zh-CN" sz="1600" spc="-5" dirty="0">
              <a:solidFill>
                <a:srgbClr val="4D4D4D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285115" marR="5080" indent="-27305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1600" spc="-5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（或</a:t>
            </a:r>
            <a:r>
              <a:rPr lang="en-US" altLang="zh-CN" sz="1600" spc="-5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H2</a:t>
            </a:r>
            <a:r>
              <a:rPr lang="zh-CN" altLang="en-US" sz="1600" spc="-5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或</a:t>
            </a:r>
            <a:r>
              <a:rPr lang="en-US" altLang="zh-CN" sz="1600" spc="-5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Derby</a:t>
            </a:r>
            <a:r>
              <a:rPr lang="zh-CN" altLang="en-US" sz="1600" spc="-5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）</a:t>
            </a:r>
            <a:endParaRPr lang="zh-CN" altLang="en-US" sz="1600" spc="-5" dirty="0">
              <a:solidFill>
                <a:srgbClr val="4D4D4D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sp>
        <p:nvSpPr>
          <p:cNvPr id="50" name="object 16"/>
          <p:cNvSpPr txBox="1"/>
          <p:nvPr/>
        </p:nvSpPr>
        <p:spPr>
          <a:xfrm>
            <a:off x="6698192" y="1684785"/>
            <a:ext cx="1684020" cy="63881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00025" marR="5080" indent="-187960" algn="ctr">
              <a:lnSpc>
                <a:spcPts val="2630"/>
              </a:lnSpc>
              <a:spcBef>
                <a:spcPts val="195"/>
              </a:spcBef>
            </a:pPr>
            <a:r>
              <a:rPr lang="en-US" b="1" spc="-5" dirty="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DataSource</a:t>
            </a:r>
            <a:endParaRPr lang="en-US" b="1" spc="-5" dirty="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R="5080" indent="0" algn="ctr" fontAlgn="auto">
              <a:lnSpc>
                <a:spcPct val="100000"/>
              </a:lnSpc>
              <a:spcBef>
                <a:spcPts val="0"/>
              </a:spcBef>
            </a:pPr>
            <a:r>
              <a:rPr lang="zh-CN" altLang="en-US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配置</a:t>
            </a:r>
            <a:endParaRPr lang="zh-CN" altLang="en-US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500" y="211599"/>
            <a:ext cx="7125900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pc="-35" dirty="0" err="1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SpringBoot</a:t>
            </a:r>
            <a:r>
              <a:rPr lang="zh-CN" altLang="en-US" spc="-3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中自定义</a:t>
            </a:r>
            <a:r>
              <a:rPr lang="en-US" altLang="zh-CN" spc="-3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Bean</a:t>
            </a:r>
            <a:r>
              <a:rPr lang="zh-CN" altLang="en-US" spc="-3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配置和自动配置的顺序</a:t>
            </a:r>
            <a:endParaRPr lang="zh-CN" sz="2500" spc="-35" dirty="0">
              <a:solidFill>
                <a:srgbClr val="00253E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ct val="100000"/>
              </a:lnSpc>
            </a:pPr>
            <a:fld id="{81D60167-4931-47E6-BA6A-407CBD079E47}" type="slidenum">
              <a:rPr spc="20" dirty="0">
                <a:latin typeface="Source Han Sans SC Regular" panose="020B0400000000000000" charset="-122"/>
                <a:ea typeface="Source Han Sans SC Regular" panose="020B0400000000000000" charset="-122"/>
              </a:rPr>
            </a:fld>
            <a:endParaRPr spc="20" dirty="0"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9479" y="914624"/>
            <a:ext cx="7205345" cy="30341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2750" lvl="1">
              <a:lnSpc>
                <a:spcPct val="100000"/>
              </a:lnSpc>
              <a:spcBef>
                <a:spcPts val="225"/>
              </a:spcBef>
              <a:buClr>
                <a:srgbClr val="33928A"/>
              </a:buClr>
              <a:tabLst>
                <a:tab pos="712470" algn="l"/>
              </a:tabLst>
            </a:pPr>
            <a:endParaRPr lang="en-US" altLang="zh-CN" sz="2000" spc="-5" dirty="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 marL="313690" marR="441960" indent="-301625">
              <a:lnSpc>
                <a:spcPct val="100000"/>
              </a:lnSpc>
              <a:buClr>
                <a:srgbClr val="138A7A"/>
              </a:buClr>
              <a:buChar char="•"/>
              <a:tabLst>
                <a:tab pos="313055" algn="l"/>
                <a:tab pos="314325" algn="l"/>
              </a:tabLst>
            </a:pPr>
            <a:r>
              <a:rPr lang="zh-CN" altLang="en-US"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在定义的</a:t>
            </a:r>
            <a:r>
              <a:rPr lang="en-US" altLang="zh-CN"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Bean</a:t>
            </a:r>
            <a:r>
              <a:rPr lang="zh-CN" altLang="en-US"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显式的创建之后处理自动配置类</a:t>
            </a:r>
            <a:endParaRPr lang="zh-CN" altLang="en-US" sz="2200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770890" lvl="1" indent="-384175">
              <a:lnSpc>
                <a:spcPct val="100000"/>
              </a:lnSpc>
              <a:spcBef>
                <a:spcPts val="200"/>
              </a:spcBef>
              <a:buClr>
                <a:srgbClr val="138A7A"/>
              </a:buClr>
              <a:buChar char="-"/>
              <a:tabLst>
                <a:tab pos="770255" algn="l"/>
                <a:tab pos="771525" algn="l"/>
              </a:tabLst>
            </a:pPr>
            <a:r>
              <a:rPr lang="zh-CN" altLang="en-US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你定义的</a:t>
            </a:r>
            <a:r>
              <a:rPr lang="en-US" altLang="zh-CN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Bean</a:t>
            </a:r>
            <a:r>
              <a:rPr lang="zh-CN" altLang="en-US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总是优先于自动配置</a:t>
            </a:r>
            <a:endParaRPr lang="en-US" altLang="zh-CN" sz="2000" spc="-5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770890" lvl="1" indent="-384175">
              <a:lnSpc>
                <a:spcPct val="100000"/>
              </a:lnSpc>
              <a:spcBef>
                <a:spcPts val="200"/>
              </a:spcBef>
              <a:buClr>
                <a:srgbClr val="138A7A"/>
              </a:buClr>
              <a:buChar char="-"/>
              <a:tabLst>
                <a:tab pos="770255" algn="l"/>
                <a:tab pos="771525" algn="l"/>
              </a:tabLst>
            </a:pPr>
            <a:endParaRPr lang="en-US" altLang="zh-CN" sz="2000" spc="-5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770890" lvl="1" indent="-384175">
              <a:lnSpc>
                <a:spcPct val="100000"/>
              </a:lnSpc>
              <a:spcBef>
                <a:spcPts val="200"/>
              </a:spcBef>
              <a:buClr>
                <a:srgbClr val="138A7A"/>
              </a:buClr>
              <a:buChar char="-"/>
              <a:tabLst>
                <a:tab pos="770255" algn="l"/>
                <a:tab pos="771525" algn="l"/>
              </a:tabLst>
            </a:pPr>
            <a:endParaRPr lang="en-US" altLang="zh-CN" sz="2000" spc="-5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770890" lvl="1" indent="-384175">
              <a:lnSpc>
                <a:spcPct val="100000"/>
              </a:lnSpc>
              <a:spcBef>
                <a:spcPts val="200"/>
              </a:spcBef>
              <a:buClr>
                <a:srgbClr val="138A7A"/>
              </a:buClr>
              <a:buChar char="-"/>
              <a:tabLst>
                <a:tab pos="770255" algn="l"/>
                <a:tab pos="771525" algn="l"/>
              </a:tabLst>
            </a:pPr>
            <a:r>
              <a:rPr lang="zh-CN" altLang="en-US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问题：若自己在配置文件中已经配置了数据源，则</a:t>
            </a:r>
            <a:r>
              <a:rPr lang="en-US" altLang="zh-CN" sz="2000" spc="-5" dirty="0" err="1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SpringBoot</a:t>
            </a:r>
            <a:r>
              <a:rPr lang="zh-CN" altLang="en-US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是否还自动配置数据源？</a:t>
            </a:r>
            <a:endParaRPr lang="zh-CN" altLang="en-US" sz="2000" spc="-5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711835" lvl="1" indent="-299085">
              <a:lnSpc>
                <a:spcPct val="100000"/>
              </a:lnSpc>
              <a:spcBef>
                <a:spcPts val="225"/>
              </a:spcBef>
              <a:buClr>
                <a:srgbClr val="33928A"/>
              </a:buClr>
              <a:buChar char="–"/>
              <a:tabLst>
                <a:tab pos="712470" algn="l"/>
              </a:tabLst>
            </a:pPr>
            <a:endParaRPr lang="zh-CN" altLang="en-US" sz="2000" spc="-5" dirty="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33928A"/>
              </a:buClr>
              <a:buFont typeface="Arial" panose="020B0604020202020204"/>
              <a:buChar char="•"/>
            </a:pPr>
            <a:endParaRPr sz="2600" dirty="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752" y="4854587"/>
            <a:ext cx="258445" cy="149225"/>
          </a:xfrm>
          <a:custGeom>
            <a:avLst/>
            <a:gdLst/>
            <a:ahLst/>
            <a:cxnLst/>
            <a:rect l="l" t="t" r="r" b="b"/>
            <a:pathLst>
              <a:path w="258445" h="149225">
                <a:moveTo>
                  <a:pt x="22529" y="0"/>
                </a:moveTo>
                <a:lnTo>
                  <a:pt x="0" y="0"/>
                </a:lnTo>
                <a:lnTo>
                  <a:pt x="0" y="21932"/>
                </a:lnTo>
                <a:lnTo>
                  <a:pt x="22529" y="21932"/>
                </a:lnTo>
                <a:lnTo>
                  <a:pt x="22529" y="0"/>
                </a:lnTo>
                <a:close/>
              </a:path>
              <a:path w="258445" h="149225">
                <a:moveTo>
                  <a:pt x="22618" y="38036"/>
                </a:moveTo>
                <a:lnTo>
                  <a:pt x="0" y="38036"/>
                </a:lnTo>
                <a:lnTo>
                  <a:pt x="0" y="146761"/>
                </a:lnTo>
                <a:lnTo>
                  <a:pt x="22618" y="146761"/>
                </a:lnTo>
                <a:lnTo>
                  <a:pt x="22618" y="38036"/>
                </a:lnTo>
                <a:close/>
              </a:path>
              <a:path w="258445" h="149225">
                <a:moveTo>
                  <a:pt x="152958" y="37934"/>
                </a:moveTo>
                <a:lnTo>
                  <a:pt x="131279" y="37934"/>
                </a:lnTo>
                <a:lnTo>
                  <a:pt x="103784" y="125209"/>
                </a:lnTo>
                <a:lnTo>
                  <a:pt x="102755" y="128968"/>
                </a:lnTo>
                <a:lnTo>
                  <a:pt x="102006" y="131229"/>
                </a:lnTo>
                <a:lnTo>
                  <a:pt x="95338" y="131229"/>
                </a:lnTo>
                <a:lnTo>
                  <a:pt x="94589" y="128968"/>
                </a:lnTo>
                <a:lnTo>
                  <a:pt x="93459" y="125209"/>
                </a:lnTo>
                <a:lnTo>
                  <a:pt x="66344" y="37934"/>
                </a:lnTo>
                <a:lnTo>
                  <a:pt x="39230" y="37934"/>
                </a:lnTo>
                <a:lnTo>
                  <a:pt x="39230" y="53936"/>
                </a:lnTo>
                <a:lnTo>
                  <a:pt x="49733" y="53936"/>
                </a:lnTo>
                <a:lnTo>
                  <a:pt x="75920" y="131991"/>
                </a:lnTo>
                <a:lnTo>
                  <a:pt x="79565" y="139725"/>
                </a:lnTo>
                <a:lnTo>
                  <a:pt x="84455" y="145084"/>
                </a:lnTo>
                <a:lnTo>
                  <a:pt x="90754" y="148209"/>
                </a:lnTo>
                <a:lnTo>
                  <a:pt x="98628" y="149212"/>
                </a:lnTo>
                <a:lnTo>
                  <a:pt x="104724" y="148678"/>
                </a:lnTo>
                <a:lnTo>
                  <a:pt x="110959" y="146354"/>
                </a:lnTo>
                <a:lnTo>
                  <a:pt x="116738" y="141147"/>
                </a:lnTo>
                <a:lnTo>
                  <a:pt x="121526" y="131991"/>
                </a:lnTo>
                <a:lnTo>
                  <a:pt x="152958" y="37934"/>
                </a:lnTo>
                <a:close/>
              </a:path>
              <a:path w="258445" h="149225">
                <a:moveTo>
                  <a:pt x="258241" y="85001"/>
                </a:moveTo>
                <a:lnTo>
                  <a:pt x="254609" y="65976"/>
                </a:lnTo>
                <a:lnTo>
                  <a:pt x="247713" y="55918"/>
                </a:lnTo>
                <a:lnTo>
                  <a:pt x="244398" y="51092"/>
                </a:lnTo>
                <a:lnTo>
                  <a:pt x="237032" y="46545"/>
                </a:lnTo>
                <a:lnTo>
                  <a:pt x="237032" y="102146"/>
                </a:lnTo>
                <a:lnTo>
                  <a:pt x="235064" y="113411"/>
                </a:lnTo>
                <a:lnTo>
                  <a:pt x="229400" y="122707"/>
                </a:lnTo>
                <a:lnTo>
                  <a:pt x="220446" y="129006"/>
                </a:lnTo>
                <a:lnTo>
                  <a:pt x="208610" y="131330"/>
                </a:lnTo>
                <a:lnTo>
                  <a:pt x="196583" y="129006"/>
                </a:lnTo>
                <a:lnTo>
                  <a:pt x="187693" y="122707"/>
                </a:lnTo>
                <a:lnTo>
                  <a:pt x="182194" y="113411"/>
                </a:lnTo>
                <a:lnTo>
                  <a:pt x="180352" y="102146"/>
                </a:lnTo>
                <a:lnTo>
                  <a:pt x="180378" y="85001"/>
                </a:lnTo>
                <a:lnTo>
                  <a:pt x="182168" y="73825"/>
                </a:lnTo>
                <a:lnTo>
                  <a:pt x="187553" y="64541"/>
                </a:lnTo>
                <a:lnTo>
                  <a:pt x="196392" y="58242"/>
                </a:lnTo>
                <a:lnTo>
                  <a:pt x="208610" y="55918"/>
                </a:lnTo>
                <a:lnTo>
                  <a:pt x="220484" y="58242"/>
                </a:lnTo>
                <a:lnTo>
                  <a:pt x="229438" y="64541"/>
                </a:lnTo>
                <a:lnTo>
                  <a:pt x="235077" y="73825"/>
                </a:lnTo>
                <a:lnTo>
                  <a:pt x="237020" y="85001"/>
                </a:lnTo>
                <a:lnTo>
                  <a:pt x="237032" y="102146"/>
                </a:lnTo>
                <a:lnTo>
                  <a:pt x="237032" y="46545"/>
                </a:lnTo>
                <a:lnTo>
                  <a:pt x="228714" y="41402"/>
                </a:lnTo>
                <a:lnTo>
                  <a:pt x="208610" y="37934"/>
                </a:lnTo>
                <a:lnTo>
                  <a:pt x="188518" y="41402"/>
                </a:lnTo>
                <a:lnTo>
                  <a:pt x="172821" y="51092"/>
                </a:lnTo>
                <a:lnTo>
                  <a:pt x="162610" y="65976"/>
                </a:lnTo>
                <a:lnTo>
                  <a:pt x="159054" y="85001"/>
                </a:lnTo>
                <a:lnTo>
                  <a:pt x="159067" y="102146"/>
                </a:lnTo>
                <a:lnTo>
                  <a:pt x="162699" y="121081"/>
                </a:lnTo>
                <a:lnTo>
                  <a:pt x="172885" y="135966"/>
                </a:lnTo>
                <a:lnTo>
                  <a:pt x="188544" y="145656"/>
                </a:lnTo>
                <a:lnTo>
                  <a:pt x="208610" y="149123"/>
                </a:lnTo>
                <a:lnTo>
                  <a:pt x="228714" y="145656"/>
                </a:lnTo>
                <a:lnTo>
                  <a:pt x="244398" y="135966"/>
                </a:lnTo>
                <a:lnTo>
                  <a:pt x="247586" y="131330"/>
                </a:lnTo>
                <a:lnTo>
                  <a:pt x="254609" y="121081"/>
                </a:lnTo>
                <a:lnTo>
                  <a:pt x="258229" y="102146"/>
                </a:lnTo>
                <a:lnTo>
                  <a:pt x="258241" y="8500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54545" y="4854587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4119" y="42545"/>
                </a:moveTo>
                <a:lnTo>
                  <a:pt x="48145" y="36423"/>
                </a:lnTo>
                <a:lnTo>
                  <a:pt x="28067" y="39839"/>
                </a:lnTo>
                <a:lnTo>
                  <a:pt x="12915" y="49618"/>
                </a:lnTo>
                <a:lnTo>
                  <a:pt x="3340" y="65062"/>
                </a:lnTo>
                <a:lnTo>
                  <a:pt x="0" y="85483"/>
                </a:lnTo>
                <a:lnTo>
                  <a:pt x="0" y="97345"/>
                </a:lnTo>
                <a:lnTo>
                  <a:pt x="3340" y="117805"/>
                </a:lnTo>
                <a:lnTo>
                  <a:pt x="12915" y="133337"/>
                </a:lnTo>
                <a:lnTo>
                  <a:pt x="28067" y="143217"/>
                </a:lnTo>
                <a:lnTo>
                  <a:pt x="48145" y="146672"/>
                </a:lnTo>
                <a:lnTo>
                  <a:pt x="54051" y="146672"/>
                </a:lnTo>
                <a:lnTo>
                  <a:pt x="56400" y="146392"/>
                </a:lnTo>
                <a:lnTo>
                  <a:pt x="56400" y="128219"/>
                </a:lnTo>
                <a:lnTo>
                  <a:pt x="55460" y="128219"/>
                </a:lnTo>
                <a:lnTo>
                  <a:pt x="48704" y="128409"/>
                </a:lnTo>
                <a:lnTo>
                  <a:pt x="48145" y="128409"/>
                </a:lnTo>
                <a:lnTo>
                  <a:pt x="37071" y="126174"/>
                </a:lnTo>
                <a:lnTo>
                  <a:pt x="28536" y="119862"/>
                </a:lnTo>
                <a:lnTo>
                  <a:pt x="23063" y="110058"/>
                </a:lnTo>
                <a:lnTo>
                  <a:pt x="21120" y="97345"/>
                </a:lnTo>
                <a:lnTo>
                  <a:pt x="21120" y="85483"/>
                </a:lnTo>
                <a:lnTo>
                  <a:pt x="23075" y="72758"/>
                </a:lnTo>
                <a:lnTo>
                  <a:pt x="28575" y="62953"/>
                </a:lnTo>
                <a:lnTo>
                  <a:pt x="37109" y="56642"/>
                </a:lnTo>
                <a:lnTo>
                  <a:pt x="48145" y="54406"/>
                </a:lnTo>
                <a:lnTo>
                  <a:pt x="55372" y="54406"/>
                </a:lnTo>
                <a:lnTo>
                  <a:pt x="66446" y="54978"/>
                </a:lnTo>
                <a:lnTo>
                  <a:pt x="70294" y="55816"/>
                </a:lnTo>
                <a:lnTo>
                  <a:pt x="71412" y="56007"/>
                </a:lnTo>
                <a:lnTo>
                  <a:pt x="71412" y="146672"/>
                </a:lnTo>
                <a:lnTo>
                  <a:pt x="94030" y="146672"/>
                </a:lnTo>
                <a:lnTo>
                  <a:pt x="94030" y="45085"/>
                </a:lnTo>
                <a:lnTo>
                  <a:pt x="94119" y="43205"/>
                </a:lnTo>
                <a:lnTo>
                  <a:pt x="94119" y="42545"/>
                </a:lnTo>
                <a:close/>
              </a:path>
              <a:path w="138430" h="147320">
                <a:moveTo>
                  <a:pt x="138417" y="0"/>
                </a:moveTo>
                <a:lnTo>
                  <a:pt x="115798" y="0"/>
                </a:lnTo>
                <a:lnTo>
                  <a:pt x="115798" y="146761"/>
                </a:lnTo>
                <a:lnTo>
                  <a:pt x="138417" y="146761"/>
                </a:lnTo>
                <a:lnTo>
                  <a:pt x="138417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87338" y="4854575"/>
            <a:ext cx="100330" cy="146685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9"/>
                </a:moveTo>
                <a:lnTo>
                  <a:pt x="0" y="146679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5405" y="24228"/>
                </a:lnTo>
                <a:lnTo>
                  <a:pt x="99841" y="45191"/>
                </a:lnTo>
                <a:lnTo>
                  <a:pt x="99841" y="47072"/>
                </a:lnTo>
                <a:lnTo>
                  <a:pt x="67381" y="88762"/>
                </a:lnTo>
                <a:lnTo>
                  <a:pt x="41100" y="91133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537" y="46792"/>
                </a:lnTo>
                <a:lnTo>
                  <a:pt x="75537" y="45001"/>
                </a:lnTo>
                <a:lnTo>
                  <a:pt x="45229" y="20617"/>
                </a:lnTo>
                <a:lnTo>
                  <a:pt x="42603" y="20524"/>
                </a:lnTo>
                <a:lnTo>
                  <a:pt x="40163" y="20431"/>
                </a:lnTo>
                <a:lnTo>
                  <a:pt x="23459" y="20431"/>
                </a:lnTo>
                <a:lnTo>
                  <a:pt x="23459" y="14667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81266" y="4869075"/>
            <a:ext cx="59690" cy="132080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8"/>
                </a:lnTo>
                <a:lnTo>
                  <a:pt x="59682" y="23438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03286" y="4982330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6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59" y="4896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4" y="14403"/>
                </a:lnTo>
                <a:lnTo>
                  <a:pt x="6384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7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420784" y="2500630"/>
            <a:ext cx="875030" cy="15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20"/>
              </a:lnSpc>
            </a:pPr>
            <a:r>
              <a:rPr sz="1000" spc="-10" dirty="0">
                <a:solidFill>
                  <a:srgbClr val="00253E"/>
                </a:solidFill>
                <a:latin typeface="Arial" panose="020B0604020202020204"/>
                <a:cs typeface="Arial" panose="020B0604020202020204"/>
              </a:rPr>
              <a:t>Cover </a:t>
            </a:r>
            <a:r>
              <a:rPr sz="1000" spc="15" dirty="0">
                <a:solidFill>
                  <a:srgbClr val="00253E"/>
                </a:solidFill>
                <a:latin typeface="Arial" panose="020B0604020202020204"/>
                <a:cs typeface="Arial" panose="020B0604020202020204"/>
              </a:rPr>
              <a:t>w/</a:t>
            </a:r>
            <a:r>
              <a:rPr sz="1000" spc="-110" dirty="0">
                <a:solidFill>
                  <a:srgbClr val="00253E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000" spc="-15" dirty="0">
                <a:solidFill>
                  <a:srgbClr val="00253E"/>
                </a:solidFill>
                <a:latin typeface="Arial" panose="020B0604020202020204"/>
                <a:cs typeface="Arial" panose="020B0604020202020204"/>
              </a:rPr>
              <a:t>Image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5752" y="4854587"/>
            <a:ext cx="153035" cy="149225"/>
          </a:xfrm>
          <a:custGeom>
            <a:avLst/>
            <a:gdLst/>
            <a:ahLst/>
            <a:cxnLst/>
            <a:rect l="l" t="t" r="r" b="b"/>
            <a:pathLst>
              <a:path w="153034" h="149225">
                <a:moveTo>
                  <a:pt x="22529" y="0"/>
                </a:moveTo>
                <a:lnTo>
                  <a:pt x="0" y="0"/>
                </a:lnTo>
                <a:lnTo>
                  <a:pt x="0" y="21932"/>
                </a:lnTo>
                <a:lnTo>
                  <a:pt x="22529" y="21932"/>
                </a:lnTo>
                <a:lnTo>
                  <a:pt x="22529" y="0"/>
                </a:lnTo>
                <a:close/>
              </a:path>
              <a:path w="153034" h="149225">
                <a:moveTo>
                  <a:pt x="22618" y="38036"/>
                </a:moveTo>
                <a:lnTo>
                  <a:pt x="0" y="38036"/>
                </a:lnTo>
                <a:lnTo>
                  <a:pt x="0" y="146761"/>
                </a:lnTo>
                <a:lnTo>
                  <a:pt x="22618" y="146761"/>
                </a:lnTo>
                <a:lnTo>
                  <a:pt x="22618" y="38036"/>
                </a:lnTo>
                <a:close/>
              </a:path>
              <a:path w="153034" h="149225">
                <a:moveTo>
                  <a:pt x="152958" y="37934"/>
                </a:moveTo>
                <a:lnTo>
                  <a:pt x="131279" y="37934"/>
                </a:lnTo>
                <a:lnTo>
                  <a:pt x="103784" y="125209"/>
                </a:lnTo>
                <a:lnTo>
                  <a:pt x="102755" y="128968"/>
                </a:lnTo>
                <a:lnTo>
                  <a:pt x="102006" y="131229"/>
                </a:lnTo>
                <a:lnTo>
                  <a:pt x="95338" y="131229"/>
                </a:lnTo>
                <a:lnTo>
                  <a:pt x="94589" y="128968"/>
                </a:lnTo>
                <a:lnTo>
                  <a:pt x="93459" y="125209"/>
                </a:lnTo>
                <a:lnTo>
                  <a:pt x="66344" y="37934"/>
                </a:lnTo>
                <a:lnTo>
                  <a:pt x="39230" y="37934"/>
                </a:lnTo>
                <a:lnTo>
                  <a:pt x="39230" y="53936"/>
                </a:lnTo>
                <a:lnTo>
                  <a:pt x="49733" y="53936"/>
                </a:lnTo>
                <a:lnTo>
                  <a:pt x="75920" y="131991"/>
                </a:lnTo>
                <a:lnTo>
                  <a:pt x="79565" y="139725"/>
                </a:lnTo>
                <a:lnTo>
                  <a:pt x="84455" y="145084"/>
                </a:lnTo>
                <a:lnTo>
                  <a:pt x="90754" y="148209"/>
                </a:lnTo>
                <a:lnTo>
                  <a:pt x="98628" y="149212"/>
                </a:lnTo>
                <a:lnTo>
                  <a:pt x="104724" y="148678"/>
                </a:lnTo>
                <a:lnTo>
                  <a:pt x="110959" y="146354"/>
                </a:lnTo>
                <a:lnTo>
                  <a:pt x="116738" y="141147"/>
                </a:lnTo>
                <a:lnTo>
                  <a:pt x="121526" y="131991"/>
                </a:lnTo>
                <a:lnTo>
                  <a:pt x="152958" y="37934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64814" y="4892514"/>
            <a:ext cx="99695" cy="111760"/>
          </a:xfrm>
          <a:custGeom>
            <a:avLst/>
            <a:gdLst/>
            <a:ahLst/>
            <a:cxnLst/>
            <a:rect l="l" t="t" r="r" b="b"/>
            <a:pathLst>
              <a:path w="99695" h="111760">
                <a:moveTo>
                  <a:pt x="49549" y="111188"/>
                </a:moveTo>
                <a:lnTo>
                  <a:pt x="3637" y="83147"/>
                </a:lnTo>
                <a:lnTo>
                  <a:pt x="0" y="47072"/>
                </a:lnTo>
                <a:lnTo>
                  <a:pt x="3559" y="28042"/>
                </a:lnTo>
                <a:lnTo>
                  <a:pt x="13760" y="13158"/>
                </a:lnTo>
                <a:lnTo>
                  <a:pt x="29468" y="3463"/>
                </a:lnTo>
                <a:lnTo>
                  <a:pt x="49549" y="0"/>
                </a:lnTo>
                <a:lnTo>
                  <a:pt x="69656" y="3463"/>
                </a:lnTo>
                <a:lnTo>
                  <a:pt x="85347" y="13158"/>
                </a:lnTo>
                <a:lnTo>
                  <a:pt x="88654" y="17982"/>
                </a:lnTo>
                <a:lnTo>
                  <a:pt x="49549" y="17982"/>
                </a:lnTo>
                <a:lnTo>
                  <a:pt x="37336" y="20305"/>
                </a:lnTo>
                <a:lnTo>
                  <a:pt x="28493" y="26609"/>
                </a:lnTo>
                <a:lnTo>
                  <a:pt x="23115" y="35897"/>
                </a:lnTo>
                <a:lnTo>
                  <a:pt x="21317" y="47072"/>
                </a:lnTo>
                <a:lnTo>
                  <a:pt x="21301" y="64208"/>
                </a:lnTo>
                <a:lnTo>
                  <a:pt x="23142" y="75481"/>
                </a:lnTo>
                <a:lnTo>
                  <a:pt x="28634" y="84768"/>
                </a:lnTo>
                <a:lnTo>
                  <a:pt x="37521" y="91072"/>
                </a:lnTo>
                <a:lnTo>
                  <a:pt x="49549" y="93395"/>
                </a:lnTo>
                <a:lnTo>
                  <a:pt x="88524" y="93395"/>
                </a:lnTo>
                <a:lnTo>
                  <a:pt x="85347" y="98031"/>
                </a:lnTo>
                <a:lnTo>
                  <a:pt x="69656" y="107725"/>
                </a:lnTo>
                <a:lnTo>
                  <a:pt x="49549" y="111188"/>
                </a:lnTo>
                <a:close/>
              </a:path>
              <a:path w="99695" h="111760">
                <a:moveTo>
                  <a:pt x="88524" y="93395"/>
                </a:moveTo>
                <a:lnTo>
                  <a:pt x="49549" y="93395"/>
                </a:lnTo>
                <a:lnTo>
                  <a:pt x="61395" y="91072"/>
                </a:lnTo>
                <a:lnTo>
                  <a:pt x="70346" y="84768"/>
                </a:lnTo>
                <a:lnTo>
                  <a:pt x="76007" y="75481"/>
                </a:lnTo>
                <a:lnTo>
                  <a:pt x="77982" y="64208"/>
                </a:lnTo>
                <a:lnTo>
                  <a:pt x="77965" y="47072"/>
                </a:lnTo>
                <a:lnTo>
                  <a:pt x="76020" y="35897"/>
                </a:lnTo>
                <a:lnTo>
                  <a:pt x="70381" y="26609"/>
                </a:lnTo>
                <a:lnTo>
                  <a:pt x="61434" y="20305"/>
                </a:lnTo>
                <a:lnTo>
                  <a:pt x="49549" y="17982"/>
                </a:lnTo>
                <a:lnTo>
                  <a:pt x="88654" y="17982"/>
                </a:lnTo>
                <a:lnTo>
                  <a:pt x="95548" y="28042"/>
                </a:lnTo>
                <a:lnTo>
                  <a:pt x="99187" y="47072"/>
                </a:lnTo>
                <a:lnTo>
                  <a:pt x="99169" y="64208"/>
                </a:lnTo>
                <a:lnTo>
                  <a:pt x="95548" y="83147"/>
                </a:lnTo>
                <a:lnTo>
                  <a:pt x="88524" y="93395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572000" y="0"/>
            <a:ext cx="4571999" cy="5143499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754545" y="4854587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4119" y="42545"/>
                </a:moveTo>
                <a:lnTo>
                  <a:pt x="48145" y="36423"/>
                </a:lnTo>
                <a:lnTo>
                  <a:pt x="28067" y="39839"/>
                </a:lnTo>
                <a:lnTo>
                  <a:pt x="12915" y="49618"/>
                </a:lnTo>
                <a:lnTo>
                  <a:pt x="3340" y="65062"/>
                </a:lnTo>
                <a:lnTo>
                  <a:pt x="0" y="85483"/>
                </a:lnTo>
                <a:lnTo>
                  <a:pt x="0" y="97345"/>
                </a:lnTo>
                <a:lnTo>
                  <a:pt x="3340" y="117805"/>
                </a:lnTo>
                <a:lnTo>
                  <a:pt x="12915" y="133337"/>
                </a:lnTo>
                <a:lnTo>
                  <a:pt x="28067" y="143217"/>
                </a:lnTo>
                <a:lnTo>
                  <a:pt x="48145" y="146672"/>
                </a:lnTo>
                <a:lnTo>
                  <a:pt x="54051" y="146672"/>
                </a:lnTo>
                <a:lnTo>
                  <a:pt x="56400" y="146392"/>
                </a:lnTo>
                <a:lnTo>
                  <a:pt x="56400" y="128219"/>
                </a:lnTo>
                <a:lnTo>
                  <a:pt x="55460" y="128219"/>
                </a:lnTo>
                <a:lnTo>
                  <a:pt x="48704" y="128409"/>
                </a:lnTo>
                <a:lnTo>
                  <a:pt x="48145" y="128409"/>
                </a:lnTo>
                <a:lnTo>
                  <a:pt x="37071" y="126174"/>
                </a:lnTo>
                <a:lnTo>
                  <a:pt x="28536" y="119862"/>
                </a:lnTo>
                <a:lnTo>
                  <a:pt x="23063" y="110058"/>
                </a:lnTo>
                <a:lnTo>
                  <a:pt x="21120" y="97345"/>
                </a:lnTo>
                <a:lnTo>
                  <a:pt x="21120" y="85483"/>
                </a:lnTo>
                <a:lnTo>
                  <a:pt x="23075" y="72758"/>
                </a:lnTo>
                <a:lnTo>
                  <a:pt x="28575" y="62953"/>
                </a:lnTo>
                <a:lnTo>
                  <a:pt x="37109" y="56642"/>
                </a:lnTo>
                <a:lnTo>
                  <a:pt x="48145" y="54406"/>
                </a:lnTo>
                <a:lnTo>
                  <a:pt x="55372" y="54406"/>
                </a:lnTo>
                <a:lnTo>
                  <a:pt x="66446" y="54978"/>
                </a:lnTo>
                <a:lnTo>
                  <a:pt x="70294" y="55816"/>
                </a:lnTo>
                <a:lnTo>
                  <a:pt x="71412" y="56007"/>
                </a:lnTo>
                <a:lnTo>
                  <a:pt x="71412" y="146672"/>
                </a:lnTo>
                <a:lnTo>
                  <a:pt x="94030" y="146672"/>
                </a:lnTo>
                <a:lnTo>
                  <a:pt x="94030" y="45085"/>
                </a:lnTo>
                <a:lnTo>
                  <a:pt x="94119" y="43205"/>
                </a:lnTo>
                <a:lnTo>
                  <a:pt x="94119" y="42545"/>
                </a:lnTo>
                <a:close/>
              </a:path>
              <a:path w="138430" h="147320">
                <a:moveTo>
                  <a:pt x="138417" y="0"/>
                </a:moveTo>
                <a:lnTo>
                  <a:pt x="115798" y="0"/>
                </a:lnTo>
                <a:lnTo>
                  <a:pt x="115798" y="146761"/>
                </a:lnTo>
                <a:lnTo>
                  <a:pt x="138417" y="146761"/>
                </a:lnTo>
                <a:lnTo>
                  <a:pt x="138417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87338" y="4854575"/>
            <a:ext cx="100330" cy="146685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9"/>
                </a:moveTo>
                <a:lnTo>
                  <a:pt x="0" y="146679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5405" y="24228"/>
                </a:lnTo>
                <a:lnTo>
                  <a:pt x="99841" y="45191"/>
                </a:lnTo>
                <a:lnTo>
                  <a:pt x="99841" y="47072"/>
                </a:lnTo>
                <a:lnTo>
                  <a:pt x="67381" y="88762"/>
                </a:lnTo>
                <a:lnTo>
                  <a:pt x="41100" y="91133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537" y="46792"/>
                </a:lnTo>
                <a:lnTo>
                  <a:pt x="75537" y="45001"/>
                </a:lnTo>
                <a:lnTo>
                  <a:pt x="45229" y="20617"/>
                </a:lnTo>
                <a:lnTo>
                  <a:pt x="42603" y="20524"/>
                </a:lnTo>
                <a:lnTo>
                  <a:pt x="40163" y="20431"/>
                </a:lnTo>
                <a:lnTo>
                  <a:pt x="23459" y="20431"/>
                </a:lnTo>
                <a:lnTo>
                  <a:pt x="23459" y="14667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1266" y="4869075"/>
            <a:ext cx="59690" cy="132080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8"/>
                </a:lnTo>
                <a:lnTo>
                  <a:pt x="59682" y="23438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03286" y="4982330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6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59" y="4896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4" y="14403"/>
                </a:lnTo>
                <a:lnTo>
                  <a:pt x="6384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7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65112" y="211137"/>
            <a:ext cx="1146175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500" b="0" spc="-6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议程</a:t>
            </a:r>
            <a:endParaRPr lang="zh-CN" sz="2500" b="0" spc="-60" dirty="0">
              <a:solidFill>
                <a:srgbClr val="00253E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ct val="100000"/>
              </a:lnSpc>
            </a:pPr>
            <a:fld id="{81D60167-4931-47E6-BA6A-407CBD079E47}" type="slidenum">
              <a:rPr spc="20" dirty="0"/>
            </a:fld>
            <a:endParaRPr spc="20" dirty="0"/>
          </a:p>
        </p:txBody>
      </p:sp>
      <p:sp>
        <p:nvSpPr>
          <p:cNvPr id="16" name="object 16"/>
          <p:cNvSpPr txBox="1"/>
          <p:nvPr/>
        </p:nvSpPr>
        <p:spPr>
          <a:xfrm>
            <a:off x="370840" y="1140460"/>
            <a:ext cx="375348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855" indent="-351790">
              <a:lnSpc>
                <a:spcPct val="100000"/>
              </a:lnSpc>
              <a:spcBef>
                <a:spcPts val="1425"/>
              </a:spcBef>
              <a:buClr>
                <a:srgbClr val="1AB9A5"/>
              </a:buClr>
              <a:buSzPct val="80000"/>
              <a:buChar char="■"/>
              <a:tabLst>
                <a:tab pos="363855" algn="l"/>
                <a:tab pos="364490" algn="l"/>
              </a:tabLst>
            </a:pPr>
            <a:r>
              <a:rPr lang="zh-CN" sz="2000" b="1" dirty="0">
                <a:solidFill>
                  <a:srgbClr val="00253E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Regular" panose="020B0400000000000000" charset="-122"/>
              </a:rPr>
              <a:t>覆盖配置</a:t>
            </a:r>
            <a:endParaRPr sz="2000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500" y="211599"/>
            <a:ext cx="6249670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500" spc="-9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控制</a:t>
            </a:r>
            <a:r>
              <a:rPr sz="2500" spc="-9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 </a:t>
            </a:r>
            <a:r>
              <a:rPr sz="2500" spc="-8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Boot</a:t>
            </a:r>
            <a:r>
              <a:rPr lang="zh-CN" sz="2500" spc="-4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自动配置</a:t>
            </a:r>
            <a:endParaRPr lang="zh-CN" sz="2500" spc="-45" dirty="0">
              <a:solidFill>
                <a:srgbClr val="00253E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ct val="100000"/>
              </a:lnSpc>
            </a:pPr>
            <a:fld id="{81D60167-4931-47E6-BA6A-407CBD079E47}" type="slidenum">
              <a:rPr spc="20" dirty="0"/>
            </a:fld>
            <a:endParaRPr spc="20" dirty="0"/>
          </a:p>
        </p:txBody>
      </p:sp>
      <p:sp>
        <p:nvSpPr>
          <p:cNvPr id="3" name="object 3"/>
          <p:cNvSpPr txBox="1"/>
          <p:nvPr/>
        </p:nvSpPr>
        <p:spPr>
          <a:xfrm>
            <a:off x="869479" y="914624"/>
            <a:ext cx="6751320" cy="2381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99720">
              <a:lnSpc>
                <a:spcPct val="100000"/>
              </a:lnSpc>
              <a:spcBef>
                <a:spcPts val="100"/>
              </a:spcBef>
              <a:buClr>
                <a:srgbClr val="33928A"/>
              </a:buClr>
              <a:buChar char="•"/>
              <a:tabLst>
                <a:tab pos="311785" algn="l"/>
                <a:tab pos="312420" algn="l"/>
              </a:tabLst>
            </a:pPr>
            <a:r>
              <a:rPr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 Boot</a:t>
            </a:r>
            <a:r>
              <a:rPr lang="zh-CN" altLang="en-US" sz="2200" spc="-4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的设计是为了让覆盖更简单。</a:t>
            </a:r>
            <a:endParaRPr sz="22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33928A"/>
              </a:buClr>
              <a:buFont typeface="Arial" panose="020B0604020202020204"/>
              <a:buChar char="•"/>
            </a:pPr>
            <a:endParaRPr sz="225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311785" indent="-299720">
              <a:lnSpc>
                <a:spcPct val="100000"/>
              </a:lnSpc>
              <a:buClr>
                <a:srgbClr val="33928A"/>
              </a:buClr>
              <a:buChar char="•"/>
              <a:tabLst>
                <a:tab pos="311785" algn="l"/>
                <a:tab pos="312420" algn="l"/>
              </a:tabLst>
            </a:pPr>
            <a:r>
              <a:rPr lang="zh-CN" sz="22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有几种选项</a:t>
            </a:r>
            <a:endParaRPr sz="22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885190" lvl="1" indent="-542925">
              <a:lnSpc>
                <a:spcPct val="100000"/>
              </a:lnSpc>
              <a:spcBef>
                <a:spcPts val="195"/>
              </a:spcBef>
              <a:buClr>
                <a:srgbClr val="33928A"/>
              </a:buClr>
              <a:buAutoNum type="arabicPeriod"/>
              <a:tabLst>
                <a:tab pos="884555" algn="l"/>
                <a:tab pos="885825" algn="l"/>
              </a:tabLst>
            </a:pPr>
            <a:r>
              <a:rPr lang="zh-CN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设置一些</a:t>
            </a:r>
            <a:r>
              <a:rPr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 Boot</a:t>
            </a:r>
            <a:r>
              <a:rPr lang="zh-CN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的属性</a:t>
            </a:r>
            <a:endParaRPr sz="20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885190" lvl="1" indent="-542925">
              <a:lnSpc>
                <a:spcPct val="100000"/>
              </a:lnSpc>
              <a:spcBef>
                <a:spcPts val="225"/>
              </a:spcBef>
              <a:buClr>
                <a:srgbClr val="33928A"/>
              </a:buClr>
              <a:buAutoNum type="arabicPeriod"/>
              <a:tabLst>
                <a:tab pos="884555" algn="l"/>
                <a:tab pos="885825" algn="l"/>
              </a:tabLst>
            </a:pPr>
            <a:r>
              <a:rPr lang="zh-CN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自己显式的定义</a:t>
            </a:r>
            <a:r>
              <a:rPr lang="en-US" altLang="zh-CN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Bean</a:t>
            </a:r>
            <a:r>
              <a:rPr lang="zh-CN" altLang="en-US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，则</a:t>
            </a:r>
            <a:r>
              <a:rPr lang="en-US" altLang="zh-CN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 Boot</a:t>
            </a:r>
            <a:r>
              <a:rPr lang="zh-CN" altLang="en-US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不会</a:t>
            </a:r>
            <a:endParaRPr sz="20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885190" lvl="1" indent="-542925">
              <a:lnSpc>
                <a:spcPct val="100000"/>
              </a:lnSpc>
              <a:spcBef>
                <a:spcPts val="225"/>
              </a:spcBef>
              <a:buClr>
                <a:srgbClr val="33928A"/>
              </a:buClr>
              <a:buAutoNum type="arabicPeriod"/>
              <a:tabLst>
                <a:tab pos="884555" algn="l"/>
                <a:tab pos="885825" algn="l"/>
              </a:tabLst>
            </a:pPr>
            <a:r>
              <a:rPr lang="zh-CN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显式禁用一些自动配置</a:t>
            </a:r>
            <a:endParaRPr sz="20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885190" lvl="1" indent="-542925">
              <a:lnSpc>
                <a:spcPct val="100000"/>
              </a:lnSpc>
              <a:spcBef>
                <a:spcPts val="225"/>
              </a:spcBef>
              <a:buClr>
                <a:srgbClr val="33928A"/>
              </a:buClr>
              <a:buAutoNum type="arabicPeriod"/>
              <a:tabLst>
                <a:tab pos="884555" algn="l"/>
                <a:tab pos="885825" algn="l"/>
              </a:tabLst>
            </a:pPr>
            <a:r>
              <a:rPr lang="zh-CN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更换依赖项</a:t>
            </a:r>
            <a:endParaRPr lang="zh-CN" sz="2000" spc="-5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025" y="219854"/>
            <a:ext cx="5580380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21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1</a:t>
            </a:r>
            <a:r>
              <a:rPr lang="en-US" sz="2500" spc="-21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. </a:t>
            </a:r>
            <a:r>
              <a:rPr lang="zh-CN" altLang="en-US" sz="2500" spc="-21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设置</a:t>
            </a:r>
            <a:r>
              <a:rPr sz="2500" spc="-9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 </a:t>
            </a:r>
            <a:r>
              <a:rPr sz="2500" spc="-11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Boot</a:t>
            </a:r>
            <a:r>
              <a:rPr lang="zh-CN" sz="2500" spc="-11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的一些属性</a:t>
            </a:r>
            <a:endParaRPr lang="zh-CN" sz="2500" spc="-110" dirty="0">
              <a:solidFill>
                <a:srgbClr val="00253E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9004" y="1078747"/>
            <a:ext cx="6860540" cy="108394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311785" indent="-299720">
              <a:lnSpc>
                <a:spcPct val="100000"/>
              </a:lnSpc>
              <a:spcBef>
                <a:spcPts val="320"/>
              </a:spcBef>
              <a:buClr>
                <a:srgbClr val="33928A"/>
              </a:buClr>
              <a:buSzPct val="92000"/>
              <a:buChar char="•"/>
              <a:tabLst>
                <a:tab pos="311785" algn="l"/>
                <a:tab pos="312420" algn="l"/>
              </a:tabLst>
            </a:pPr>
            <a:r>
              <a:rPr lang="zh-CN" sz="24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有数百种可用的预定义属性</a:t>
            </a:r>
            <a:endParaRPr sz="24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768985" lvl="1" indent="-299720">
              <a:lnSpc>
                <a:spcPct val="100000"/>
              </a:lnSpc>
              <a:spcBef>
                <a:spcPts val="405"/>
              </a:spcBef>
              <a:buClr>
                <a:srgbClr val="33928A"/>
              </a:buClr>
              <a:buSzPct val="110000"/>
              <a:buChar char="•"/>
              <a:tabLst>
                <a:tab pos="768985" algn="l"/>
                <a:tab pos="769620" algn="l"/>
              </a:tabLst>
            </a:pPr>
            <a:r>
              <a:rPr lang="zh-CN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被</a:t>
            </a:r>
            <a:r>
              <a:rPr lang="en-US" altLang="zh-CN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</a:t>
            </a:r>
            <a:r>
              <a:rPr lang="zh-CN" altLang="en-US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提供的</a:t>
            </a:r>
            <a:r>
              <a:rPr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@ConfigurationProperties</a:t>
            </a:r>
            <a:r>
              <a:rPr sz="2000" spc="-9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 </a:t>
            </a:r>
            <a:r>
              <a:rPr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/</a:t>
            </a:r>
            <a:endParaRPr sz="20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768985">
              <a:lnSpc>
                <a:spcPct val="100000"/>
              </a:lnSpc>
              <a:spcBef>
                <a:spcPts val="55"/>
              </a:spcBef>
            </a:pPr>
            <a:r>
              <a:rPr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*AutoConfiguration</a:t>
            </a:r>
            <a:r>
              <a:rPr lang="zh-CN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类使用</a:t>
            </a:r>
            <a:endParaRPr lang="zh-CN" sz="2000" spc="-5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69887" y="4045558"/>
            <a:ext cx="8695055" cy="568960"/>
            <a:chOff x="269887" y="4045558"/>
            <a:chExt cx="8695055" cy="568960"/>
          </a:xfrm>
        </p:grpSpPr>
        <p:sp>
          <p:nvSpPr>
            <p:cNvPr id="5" name="object 5"/>
            <p:cNvSpPr/>
            <p:nvPr/>
          </p:nvSpPr>
          <p:spPr>
            <a:xfrm>
              <a:off x="274649" y="4050320"/>
              <a:ext cx="8685530" cy="559435"/>
            </a:xfrm>
            <a:custGeom>
              <a:avLst/>
              <a:gdLst/>
              <a:ahLst/>
              <a:cxnLst/>
              <a:rect l="l" t="t" r="r" b="b"/>
              <a:pathLst>
                <a:path w="8685530" h="559435">
                  <a:moveTo>
                    <a:pt x="0" y="93151"/>
                  </a:moveTo>
                  <a:lnTo>
                    <a:pt x="7320" y="56893"/>
                  </a:lnTo>
                  <a:lnTo>
                    <a:pt x="27283" y="27283"/>
                  </a:lnTo>
                  <a:lnTo>
                    <a:pt x="56892" y="7320"/>
                  </a:lnTo>
                  <a:lnTo>
                    <a:pt x="93151" y="0"/>
                  </a:lnTo>
                  <a:lnTo>
                    <a:pt x="8592148" y="0"/>
                  </a:lnTo>
                  <a:lnTo>
                    <a:pt x="8643829" y="15650"/>
                  </a:lnTo>
                  <a:lnTo>
                    <a:pt x="8678209" y="57504"/>
                  </a:lnTo>
                  <a:lnTo>
                    <a:pt x="8685299" y="93151"/>
                  </a:lnTo>
                  <a:lnTo>
                    <a:pt x="8685299" y="465748"/>
                  </a:lnTo>
                  <a:lnTo>
                    <a:pt x="8677979" y="502007"/>
                  </a:lnTo>
                  <a:lnTo>
                    <a:pt x="8658016" y="531616"/>
                  </a:lnTo>
                  <a:lnTo>
                    <a:pt x="8628407" y="551579"/>
                  </a:lnTo>
                  <a:lnTo>
                    <a:pt x="8592148" y="558899"/>
                  </a:lnTo>
                  <a:lnTo>
                    <a:pt x="93151" y="558899"/>
                  </a:lnTo>
                  <a:lnTo>
                    <a:pt x="56892" y="551579"/>
                  </a:lnTo>
                  <a:lnTo>
                    <a:pt x="27283" y="531616"/>
                  </a:lnTo>
                  <a:lnTo>
                    <a:pt x="7320" y="502007"/>
                  </a:lnTo>
                  <a:lnTo>
                    <a:pt x="0" y="465748"/>
                  </a:lnTo>
                  <a:lnTo>
                    <a:pt x="0" y="93151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73075" y="4144370"/>
              <a:ext cx="423874" cy="32947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87425" y="4065039"/>
            <a:ext cx="7592695" cy="478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600" dirty="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查看</a:t>
            </a:r>
            <a:r>
              <a:rPr lang="de-DE" sz="1600" dirty="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Spring Boot</a:t>
            </a:r>
            <a:r>
              <a:rPr lang="zh-CN" altLang="en-US" sz="1600" dirty="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的通用应用程序属性文档：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u="heavy" spc="-5" dirty="0">
                <a:solidFill>
                  <a:srgbClr val="009FDE"/>
                </a:solidFill>
                <a:uFill>
                  <a:solidFill>
                    <a:srgbClr val="009FDE"/>
                  </a:solidFill>
                </a:uFill>
                <a:latin typeface="Arial" panose="020B0604020202020204"/>
                <a:cs typeface="Arial" panose="020B0604020202020204"/>
                <a:hlinkClick r:id="rId2"/>
              </a:rPr>
              <a:t>http://docs.spring.io/spring-boot/docs/current/reference/html/common-application-properties.html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ct val="100000"/>
              </a:lnSpc>
            </a:pPr>
            <a:fld id="{81D60167-4931-47E6-BA6A-407CBD079E47}" type="slidenum">
              <a:rPr spc="20" dirty="0"/>
            </a:fld>
            <a:endParaRPr spc="2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500" y="211599"/>
            <a:ext cx="4045585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500" b="0" spc="-100" dirty="0">
                <a:solidFill>
                  <a:srgbClr val="00253E"/>
                </a:solidFill>
                <a:latin typeface="Source Han Sans SC" panose="020B0400000000000000" charset="-122"/>
                <a:ea typeface="Source Han Sans SC" panose="020B0400000000000000" charset="-122"/>
                <a:cs typeface="Arial-BoldItalicMT" panose="020B0604020202090204"/>
              </a:rPr>
              <a:t>示例：外部数据库</a:t>
            </a:r>
            <a:endParaRPr lang="zh-CN" sz="2500" b="0" spc="-100" dirty="0">
              <a:solidFill>
                <a:srgbClr val="00253E"/>
              </a:solidFill>
              <a:latin typeface="Source Han Sans SC" panose="020B0400000000000000" charset="-122"/>
              <a:ea typeface="Source Han Sans SC" panose="020B0400000000000000" charset="-122"/>
              <a:cs typeface="Arial-BoldItalicMT" panose="020B060402020209020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0224" y="2171275"/>
            <a:ext cx="8432800" cy="2528570"/>
            <a:chOff x="320224" y="2171275"/>
            <a:chExt cx="8432800" cy="252857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20224" y="2171275"/>
              <a:ext cx="8432800" cy="25285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77418" y="2228481"/>
              <a:ext cx="8293734" cy="2389505"/>
            </a:xfrm>
            <a:custGeom>
              <a:avLst/>
              <a:gdLst/>
              <a:ahLst/>
              <a:cxnLst/>
              <a:rect l="l" t="t" r="r" b="b"/>
              <a:pathLst>
                <a:path w="8293734" h="2389504">
                  <a:moveTo>
                    <a:pt x="8293201" y="0"/>
                  </a:moveTo>
                  <a:lnTo>
                    <a:pt x="0" y="0"/>
                  </a:lnTo>
                  <a:lnTo>
                    <a:pt x="0" y="2297226"/>
                  </a:lnTo>
                  <a:lnTo>
                    <a:pt x="0" y="2388895"/>
                  </a:lnTo>
                  <a:lnTo>
                    <a:pt x="8293201" y="2388895"/>
                  </a:lnTo>
                  <a:lnTo>
                    <a:pt x="8293201" y="2297226"/>
                  </a:lnTo>
                  <a:lnTo>
                    <a:pt x="8293201" y="0"/>
                  </a:lnTo>
                  <a:close/>
                </a:path>
              </a:pathLst>
            </a:custGeom>
            <a:solidFill>
              <a:srgbClr val="FDFF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77424" y="2228474"/>
              <a:ext cx="8293734" cy="2389505"/>
            </a:xfrm>
            <a:custGeom>
              <a:avLst/>
              <a:gdLst/>
              <a:ahLst/>
              <a:cxnLst/>
              <a:rect l="l" t="t" r="r" b="b"/>
              <a:pathLst>
                <a:path w="8293734" h="2389504">
                  <a:moveTo>
                    <a:pt x="0" y="0"/>
                  </a:moveTo>
                  <a:lnTo>
                    <a:pt x="8293199" y="0"/>
                  </a:lnTo>
                  <a:lnTo>
                    <a:pt x="8293199" y="2388899"/>
                  </a:lnTo>
                  <a:lnTo>
                    <a:pt x="0" y="2388899"/>
                  </a:lnTo>
                  <a:lnTo>
                    <a:pt x="0" y="0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452037" y="887662"/>
            <a:ext cx="7844790" cy="104711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728980" indent="-299720">
              <a:lnSpc>
                <a:spcPct val="100000"/>
              </a:lnSpc>
              <a:spcBef>
                <a:spcPts val="310"/>
              </a:spcBef>
              <a:buClr>
                <a:srgbClr val="33928A"/>
              </a:buClr>
              <a:buChar char="•"/>
              <a:tabLst>
                <a:tab pos="728980" algn="l"/>
                <a:tab pos="729615" algn="l"/>
              </a:tabLst>
            </a:pPr>
            <a:r>
              <a:rPr lang="zh-CN"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配置一个外部数据库</a:t>
            </a:r>
            <a:endParaRPr sz="22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1129030" lvl="1" indent="-298450">
              <a:lnSpc>
                <a:spcPct val="100000"/>
              </a:lnSpc>
              <a:spcBef>
                <a:spcPts val="195"/>
              </a:spcBef>
              <a:buClr>
                <a:srgbClr val="33928A"/>
              </a:buClr>
              <a:buChar char="–"/>
              <a:tabLst>
                <a:tab pos="1129665" algn="l"/>
              </a:tabLst>
            </a:pPr>
            <a:r>
              <a:rPr lang="zh-CN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例如</a:t>
            </a:r>
            <a:r>
              <a:rPr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MySQL</a:t>
            </a:r>
            <a:endParaRPr sz="20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1129030" lvl="1" indent="-298450">
              <a:lnSpc>
                <a:spcPct val="100000"/>
              </a:lnSpc>
              <a:spcBef>
                <a:spcPts val="225"/>
              </a:spcBef>
              <a:buClr>
                <a:srgbClr val="33928A"/>
              </a:buClr>
              <a:buChar char="–"/>
              <a:tabLst>
                <a:tab pos="1129665" algn="l"/>
              </a:tabLst>
            </a:pPr>
            <a:r>
              <a:rPr lang="zh-CN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确保项目定义了</a:t>
            </a:r>
            <a:r>
              <a:rPr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JDBC</a:t>
            </a:r>
            <a:r>
              <a:rPr lang="zh-CN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驱动的依赖项</a:t>
            </a:r>
            <a:endParaRPr lang="zh-CN" sz="2000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7190" y="2348865"/>
            <a:ext cx="8101965" cy="200025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85"/>
              </a:spcBef>
            </a:pPr>
            <a:r>
              <a:rPr b="1" spc="-5" dirty="0">
                <a:solidFill>
                  <a:srgbClr val="333333"/>
                </a:solidFill>
                <a:latin typeface="Courier New" panose="02070309020205020404"/>
                <a:cs typeface="Courier New" panose="02070309020205020404"/>
                <a:sym typeface="+mn-ea"/>
              </a:rPr>
              <a:t>spring.datasource.url=</a:t>
            </a:r>
            <a:r>
              <a:rPr b="1" spc="-5" dirty="0">
                <a:solidFill>
                  <a:srgbClr val="004586"/>
                </a:solidFill>
                <a:latin typeface="Courier New" panose="02070309020205020404"/>
                <a:cs typeface="Courier New" panose="02070309020205020404"/>
                <a:sym typeface="+mn-ea"/>
              </a:rPr>
              <a:t>jdbc:mysql://localhost/test </a:t>
            </a:r>
            <a:r>
              <a:rPr b="1" spc="-1075" dirty="0">
                <a:solidFill>
                  <a:srgbClr val="004586"/>
                </a:solidFill>
                <a:latin typeface="Courier New" panose="02070309020205020404"/>
                <a:cs typeface="Courier New" panose="02070309020205020404"/>
                <a:sym typeface="+mn-ea"/>
              </a:rPr>
              <a:t> </a:t>
            </a:r>
            <a:r>
              <a:rPr b="1" spc="-5" dirty="0">
                <a:solidFill>
                  <a:srgbClr val="333333"/>
                </a:solidFill>
                <a:latin typeface="Courier New" panose="02070309020205020404"/>
                <a:cs typeface="Courier New" panose="02070309020205020404"/>
                <a:sym typeface="+mn-ea"/>
              </a:rPr>
              <a:t>spring.datasource.username=</a:t>
            </a:r>
            <a:r>
              <a:rPr b="1" spc="-5" dirty="0">
                <a:solidFill>
                  <a:srgbClr val="004586"/>
                </a:solidFill>
                <a:latin typeface="Courier New" panose="02070309020205020404"/>
                <a:cs typeface="Courier New" panose="02070309020205020404"/>
                <a:sym typeface="+mn-ea"/>
              </a:rPr>
              <a:t>dbuser </a:t>
            </a:r>
            <a:r>
              <a:rPr b="1" spc="-1075" dirty="0">
                <a:solidFill>
                  <a:srgbClr val="004586"/>
                </a:solidFill>
                <a:latin typeface="Courier New" panose="02070309020205020404"/>
                <a:cs typeface="Courier New" panose="02070309020205020404"/>
                <a:sym typeface="+mn-ea"/>
              </a:rPr>
              <a:t> </a:t>
            </a:r>
            <a:r>
              <a:rPr b="1" spc="-5" dirty="0">
                <a:solidFill>
                  <a:srgbClr val="333333"/>
                </a:solidFill>
                <a:latin typeface="Courier New" panose="02070309020205020404"/>
                <a:cs typeface="Courier New" panose="02070309020205020404"/>
                <a:sym typeface="+mn-ea"/>
              </a:rPr>
              <a:t>spring.datasource.password=</a:t>
            </a:r>
            <a:r>
              <a:rPr b="1" spc="-5" dirty="0">
                <a:solidFill>
                  <a:srgbClr val="004586"/>
                </a:solidFill>
                <a:latin typeface="Courier New" panose="02070309020205020404"/>
                <a:cs typeface="Courier New" panose="02070309020205020404"/>
                <a:sym typeface="+mn-ea"/>
              </a:rPr>
              <a:t>dbpass </a:t>
            </a:r>
            <a:r>
              <a:rPr b="1" spc="-1075" dirty="0">
                <a:solidFill>
                  <a:srgbClr val="004586"/>
                </a:solidFill>
                <a:latin typeface="Courier New" panose="02070309020205020404"/>
                <a:cs typeface="Courier New" panose="02070309020205020404"/>
                <a:sym typeface="+mn-ea"/>
              </a:rPr>
              <a:t> </a:t>
            </a:r>
            <a:endParaRPr b="1" spc="-1075" dirty="0">
              <a:solidFill>
                <a:srgbClr val="004586"/>
              </a:solidFill>
              <a:latin typeface="Courier New" panose="02070309020205020404"/>
              <a:cs typeface="Courier New" panose="02070309020205020404"/>
              <a:sym typeface="+mn-ea"/>
            </a:endParaRPr>
          </a:p>
          <a:p>
            <a:pPr marL="12700" marR="5080">
              <a:lnSpc>
                <a:spcPct val="101000"/>
              </a:lnSpc>
              <a:spcBef>
                <a:spcPts val="85"/>
              </a:spcBef>
            </a:pPr>
            <a:r>
              <a:rPr b="1" spc="-5" dirty="0">
                <a:solidFill>
                  <a:srgbClr val="333333"/>
                </a:solidFill>
                <a:latin typeface="Courier New" panose="02070309020205020404"/>
                <a:cs typeface="Courier New" panose="02070309020205020404"/>
                <a:sym typeface="+mn-ea"/>
              </a:rPr>
              <a:t>spring.datasource.driver-class-name=</a:t>
            </a:r>
            <a:r>
              <a:rPr b="1" spc="-5" dirty="0">
                <a:solidFill>
                  <a:srgbClr val="004586"/>
                </a:solidFill>
                <a:latin typeface="Courier New" panose="02070309020205020404"/>
                <a:cs typeface="Courier New" panose="02070309020205020404"/>
                <a:sym typeface="+mn-ea"/>
              </a:rPr>
              <a:t>com.mysql.jdbc.Driver</a:t>
            </a:r>
            <a:endParaRPr>
              <a:latin typeface="Courier New" panose="02070309020205020404"/>
              <a:cs typeface="Courier New" panose="02070309020205020404"/>
            </a:endParaRPr>
          </a:p>
          <a:p>
            <a:pPr marL="12700" marR="5080">
              <a:lnSpc>
                <a:spcPct val="101000"/>
              </a:lnSpc>
              <a:spcBef>
                <a:spcPts val="85"/>
              </a:spcBef>
            </a:pPr>
            <a:endParaRPr sz="1800" b="1" spc="-5" dirty="0">
              <a:solidFill>
                <a:srgbClr val="333333"/>
              </a:solidFill>
              <a:latin typeface="Courier New" panose="02070309020205020404"/>
              <a:cs typeface="Courier New" panose="02070309020205020404"/>
            </a:endParaRPr>
          </a:p>
          <a:p>
            <a:pPr marL="12700" marR="5080">
              <a:lnSpc>
                <a:spcPct val="101000"/>
              </a:lnSpc>
              <a:spcBef>
                <a:spcPts val="85"/>
              </a:spcBef>
            </a:pPr>
            <a:r>
              <a:rPr sz="1800" b="1" spc="-5" dirty="0">
                <a:solidFill>
                  <a:srgbClr val="333333"/>
                </a:solidFill>
                <a:latin typeface="Courier New" panose="02070309020205020404"/>
                <a:cs typeface="Courier New" panose="02070309020205020404"/>
              </a:rPr>
              <a:t>spring.datasource.schema=</a:t>
            </a:r>
            <a:r>
              <a:rPr sz="1800" b="1" spc="-5" dirty="0">
                <a:solidFill>
                  <a:srgbClr val="004586"/>
                </a:solidFill>
                <a:latin typeface="Courier New" panose="02070309020205020404"/>
                <a:cs typeface="Courier New" panose="02070309020205020404"/>
              </a:rPr>
              <a:t>/testdb/schema.sql </a:t>
            </a:r>
            <a:r>
              <a:rPr sz="1800" b="1" spc="-1075" dirty="0">
                <a:solidFill>
                  <a:srgbClr val="004586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1800" b="1" spc="-5" dirty="0">
                <a:solidFill>
                  <a:srgbClr val="333333"/>
                </a:solidFill>
                <a:latin typeface="Courier New" panose="02070309020205020404"/>
                <a:cs typeface="Courier New" panose="02070309020205020404"/>
              </a:rPr>
              <a:t>spring.datasource.data=</a:t>
            </a:r>
            <a:r>
              <a:rPr sz="1800" b="1" spc="-5" dirty="0">
                <a:solidFill>
                  <a:srgbClr val="004586"/>
                </a:solidFill>
                <a:latin typeface="Courier New" panose="02070309020205020404"/>
                <a:cs typeface="Courier New" panose="02070309020205020404"/>
              </a:rPr>
              <a:t>/testdb/data.sql</a:t>
            </a:r>
            <a:endParaRPr sz="1800">
              <a:latin typeface="Courier New" panose="02070309020205020404"/>
              <a:cs typeface="Courier New" panose="02070309020205020404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440587" y="3749737"/>
            <a:ext cx="2419985" cy="568325"/>
            <a:chOff x="6440587" y="3749737"/>
            <a:chExt cx="2419985" cy="568325"/>
          </a:xfrm>
        </p:grpSpPr>
        <p:sp>
          <p:nvSpPr>
            <p:cNvPr id="10" name="object 10"/>
            <p:cNvSpPr/>
            <p:nvPr/>
          </p:nvSpPr>
          <p:spPr>
            <a:xfrm>
              <a:off x="6445349" y="3754499"/>
              <a:ext cx="2410460" cy="558800"/>
            </a:xfrm>
            <a:custGeom>
              <a:avLst/>
              <a:gdLst/>
              <a:ahLst/>
              <a:cxnLst/>
              <a:rect l="l" t="t" r="r" b="b"/>
              <a:pathLst>
                <a:path w="2410459" h="558800">
                  <a:moveTo>
                    <a:pt x="2317148" y="558299"/>
                  </a:moveTo>
                  <a:lnTo>
                    <a:pt x="93051" y="558299"/>
                  </a:lnTo>
                  <a:lnTo>
                    <a:pt x="56831" y="550987"/>
                  </a:lnTo>
                  <a:lnTo>
                    <a:pt x="27254" y="531045"/>
                  </a:lnTo>
                  <a:lnTo>
                    <a:pt x="7312" y="501468"/>
                  </a:lnTo>
                  <a:lnTo>
                    <a:pt x="0" y="465247"/>
                  </a:lnTo>
                  <a:lnTo>
                    <a:pt x="0" y="93051"/>
                  </a:lnTo>
                  <a:lnTo>
                    <a:pt x="7312" y="56831"/>
                  </a:lnTo>
                  <a:lnTo>
                    <a:pt x="27254" y="27254"/>
                  </a:lnTo>
                  <a:lnTo>
                    <a:pt x="56831" y="7312"/>
                  </a:lnTo>
                  <a:lnTo>
                    <a:pt x="93051" y="0"/>
                  </a:lnTo>
                  <a:lnTo>
                    <a:pt x="2317148" y="0"/>
                  </a:lnTo>
                  <a:lnTo>
                    <a:pt x="2368773" y="15633"/>
                  </a:lnTo>
                  <a:lnTo>
                    <a:pt x="2403116" y="57442"/>
                  </a:lnTo>
                  <a:lnTo>
                    <a:pt x="2410199" y="93051"/>
                  </a:lnTo>
                  <a:lnTo>
                    <a:pt x="2410199" y="465247"/>
                  </a:lnTo>
                  <a:lnTo>
                    <a:pt x="2402887" y="501468"/>
                  </a:lnTo>
                  <a:lnTo>
                    <a:pt x="2382945" y="531045"/>
                  </a:lnTo>
                  <a:lnTo>
                    <a:pt x="2353368" y="550987"/>
                  </a:lnTo>
                  <a:lnTo>
                    <a:pt x="2317148" y="5582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445349" y="3754499"/>
              <a:ext cx="2410460" cy="558800"/>
            </a:xfrm>
            <a:custGeom>
              <a:avLst/>
              <a:gdLst/>
              <a:ahLst/>
              <a:cxnLst/>
              <a:rect l="l" t="t" r="r" b="b"/>
              <a:pathLst>
                <a:path w="2410459" h="558800">
                  <a:moveTo>
                    <a:pt x="0" y="93051"/>
                  </a:moveTo>
                  <a:lnTo>
                    <a:pt x="7312" y="56831"/>
                  </a:lnTo>
                  <a:lnTo>
                    <a:pt x="27254" y="27254"/>
                  </a:lnTo>
                  <a:lnTo>
                    <a:pt x="56831" y="7312"/>
                  </a:lnTo>
                  <a:lnTo>
                    <a:pt x="93051" y="0"/>
                  </a:lnTo>
                  <a:lnTo>
                    <a:pt x="2317148" y="0"/>
                  </a:lnTo>
                  <a:lnTo>
                    <a:pt x="2368773" y="15633"/>
                  </a:lnTo>
                  <a:lnTo>
                    <a:pt x="2403116" y="57442"/>
                  </a:lnTo>
                  <a:lnTo>
                    <a:pt x="2410199" y="93051"/>
                  </a:lnTo>
                  <a:lnTo>
                    <a:pt x="2410199" y="465247"/>
                  </a:lnTo>
                  <a:lnTo>
                    <a:pt x="2402887" y="501468"/>
                  </a:lnTo>
                  <a:lnTo>
                    <a:pt x="2382945" y="531045"/>
                  </a:lnTo>
                  <a:lnTo>
                    <a:pt x="2353368" y="550987"/>
                  </a:lnTo>
                  <a:lnTo>
                    <a:pt x="2317148" y="558299"/>
                  </a:lnTo>
                  <a:lnTo>
                    <a:pt x="93051" y="558299"/>
                  </a:lnTo>
                  <a:lnTo>
                    <a:pt x="56831" y="550987"/>
                  </a:lnTo>
                  <a:lnTo>
                    <a:pt x="27254" y="531045"/>
                  </a:lnTo>
                  <a:lnTo>
                    <a:pt x="7312" y="501468"/>
                  </a:lnTo>
                  <a:lnTo>
                    <a:pt x="0" y="465247"/>
                  </a:lnTo>
                  <a:lnTo>
                    <a:pt x="0" y="93051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6615430" y="3764915"/>
            <a:ext cx="205486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sz="1600" spc="-5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并不是必须的，因为它通常是自动配置的</a:t>
            </a:r>
            <a:endParaRPr lang="zh-CN" sz="1600" spc="-5" dirty="0">
              <a:solidFill>
                <a:srgbClr val="4D4D4D"/>
              </a:solidFill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583356" y="3558666"/>
            <a:ext cx="2901315" cy="1268730"/>
            <a:chOff x="5583356" y="3558666"/>
            <a:chExt cx="2901315" cy="1268730"/>
          </a:xfrm>
        </p:grpSpPr>
        <p:sp>
          <p:nvSpPr>
            <p:cNvPr id="15" name="object 15"/>
            <p:cNvSpPr/>
            <p:nvPr/>
          </p:nvSpPr>
          <p:spPr>
            <a:xfrm>
              <a:off x="5629542" y="3578505"/>
              <a:ext cx="855980" cy="255270"/>
            </a:xfrm>
            <a:custGeom>
              <a:avLst/>
              <a:gdLst/>
              <a:ahLst/>
              <a:cxnLst/>
              <a:rect l="l" t="t" r="r" b="b"/>
              <a:pathLst>
                <a:path w="855979" h="255270">
                  <a:moveTo>
                    <a:pt x="855732" y="25516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588119" y="3563429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79">
                  <a:moveTo>
                    <a:pt x="36927" y="30153"/>
                  </a:moveTo>
                  <a:lnTo>
                    <a:pt x="0" y="2724"/>
                  </a:lnTo>
                  <a:lnTo>
                    <a:pt x="45918" y="0"/>
                  </a:lnTo>
                  <a:lnTo>
                    <a:pt x="36927" y="30153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588119" y="3563429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79">
                  <a:moveTo>
                    <a:pt x="45918" y="0"/>
                  </a:moveTo>
                  <a:lnTo>
                    <a:pt x="0" y="2724"/>
                  </a:lnTo>
                  <a:lnTo>
                    <a:pt x="36927" y="30153"/>
                  </a:lnTo>
                  <a:lnTo>
                    <a:pt x="45918" y="0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010688" y="4525704"/>
              <a:ext cx="2468880" cy="296545"/>
            </a:xfrm>
            <a:custGeom>
              <a:avLst/>
              <a:gdLst/>
              <a:ahLst/>
              <a:cxnLst/>
              <a:rect l="l" t="t" r="r" b="b"/>
              <a:pathLst>
                <a:path w="2468879" h="296545">
                  <a:moveTo>
                    <a:pt x="2468699" y="296399"/>
                  </a:moveTo>
                  <a:lnTo>
                    <a:pt x="0" y="296399"/>
                  </a:lnTo>
                  <a:lnTo>
                    <a:pt x="0" y="0"/>
                  </a:lnTo>
                  <a:lnTo>
                    <a:pt x="2468699" y="0"/>
                  </a:lnTo>
                  <a:lnTo>
                    <a:pt x="2468699" y="296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010688" y="4525704"/>
              <a:ext cx="2468880" cy="296545"/>
            </a:xfrm>
            <a:custGeom>
              <a:avLst/>
              <a:gdLst/>
              <a:ahLst/>
              <a:cxnLst/>
              <a:rect l="l" t="t" r="r" b="b"/>
              <a:pathLst>
                <a:path w="2468879" h="296545">
                  <a:moveTo>
                    <a:pt x="0" y="0"/>
                  </a:moveTo>
                  <a:lnTo>
                    <a:pt x="2468699" y="0"/>
                  </a:lnTo>
                  <a:lnTo>
                    <a:pt x="2468699" y="296399"/>
                  </a:lnTo>
                  <a:lnTo>
                    <a:pt x="0" y="296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6145818" y="4513947"/>
            <a:ext cx="2197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0021"/>
                </a:solidFill>
                <a:latin typeface="Arial" panose="020B0604020202020204"/>
                <a:cs typeface="Arial" panose="020B0604020202020204"/>
              </a:rPr>
              <a:t>application.properties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ct val="100000"/>
              </a:lnSpc>
            </a:pPr>
            <a:fld id="{81D60167-4931-47E6-BA6A-407CBD079E47}" type="slidenum">
              <a:rPr spc="20" dirty="0"/>
            </a:fld>
            <a:endParaRPr spc="2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500" y="211599"/>
            <a:ext cx="5104130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500" b="0" spc="-10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-BoldItalicMT" panose="020B0604020202090204"/>
              </a:rPr>
              <a:t>示例：配置日志级别</a:t>
            </a:r>
            <a:endParaRPr lang="zh-CN" sz="2500" b="0" spc="-100" dirty="0">
              <a:solidFill>
                <a:srgbClr val="00253E"/>
              </a:solidFill>
              <a:latin typeface="Source Han Sans SC Regular" panose="020B0400000000000000" charset="-122"/>
              <a:ea typeface="Source Han Sans SC Regular" panose="020B0400000000000000" charset="-122"/>
              <a:cs typeface="Arial-BoldItalicMT" panose="020B060402020209020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95299" y="2439048"/>
            <a:ext cx="7302500" cy="997585"/>
            <a:chOff x="795299" y="2439048"/>
            <a:chExt cx="7302500" cy="99758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95299" y="2439048"/>
              <a:ext cx="6875200" cy="8689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52487" y="2496261"/>
              <a:ext cx="6736080" cy="729615"/>
            </a:xfrm>
            <a:custGeom>
              <a:avLst/>
              <a:gdLst/>
              <a:ahLst/>
              <a:cxnLst/>
              <a:rect l="l" t="t" r="r" b="b"/>
              <a:pathLst>
                <a:path w="6736080" h="729614">
                  <a:moveTo>
                    <a:pt x="6735610" y="0"/>
                  </a:moveTo>
                  <a:lnTo>
                    <a:pt x="0" y="0"/>
                  </a:lnTo>
                  <a:lnTo>
                    <a:pt x="0" y="639000"/>
                  </a:lnTo>
                  <a:lnTo>
                    <a:pt x="0" y="729297"/>
                  </a:lnTo>
                  <a:lnTo>
                    <a:pt x="6735610" y="729297"/>
                  </a:lnTo>
                  <a:lnTo>
                    <a:pt x="6735610" y="639000"/>
                  </a:lnTo>
                  <a:lnTo>
                    <a:pt x="6735610" y="0"/>
                  </a:lnTo>
                  <a:close/>
                </a:path>
              </a:pathLst>
            </a:custGeom>
            <a:solidFill>
              <a:srgbClr val="FDFF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52499" y="2496248"/>
              <a:ext cx="6736080" cy="729615"/>
            </a:xfrm>
            <a:custGeom>
              <a:avLst/>
              <a:gdLst/>
              <a:ahLst/>
              <a:cxnLst/>
              <a:rect l="l" t="t" r="r" b="b"/>
              <a:pathLst>
                <a:path w="6736080" h="729614">
                  <a:moveTo>
                    <a:pt x="0" y="0"/>
                  </a:moveTo>
                  <a:lnTo>
                    <a:pt x="6735599" y="0"/>
                  </a:lnTo>
                  <a:lnTo>
                    <a:pt x="6735599" y="729299"/>
                  </a:lnTo>
                  <a:lnTo>
                    <a:pt x="0" y="729299"/>
                  </a:lnTo>
                  <a:lnTo>
                    <a:pt x="0" y="0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623887" y="3135253"/>
              <a:ext cx="2468880" cy="296545"/>
            </a:xfrm>
            <a:custGeom>
              <a:avLst/>
              <a:gdLst/>
              <a:ahLst/>
              <a:cxnLst/>
              <a:rect l="l" t="t" r="r" b="b"/>
              <a:pathLst>
                <a:path w="2468879" h="296545">
                  <a:moveTo>
                    <a:pt x="2468699" y="296399"/>
                  </a:moveTo>
                  <a:lnTo>
                    <a:pt x="0" y="296399"/>
                  </a:lnTo>
                  <a:lnTo>
                    <a:pt x="0" y="0"/>
                  </a:lnTo>
                  <a:lnTo>
                    <a:pt x="2468699" y="0"/>
                  </a:lnTo>
                  <a:lnTo>
                    <a:pt x="2468699" y="296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623887" y="3135253"/>
              <a:ext cx="2468880" cy="296545"/>
            </a:xfrm>
            <a:custGeom>
              <a:avLst/>
              <a:gdLst/>
              <a:ahLst/>
              <a:cxnLst/>
              <a:rect l="l" t="t" r="r" b="b"/>
              <a:pathLst>
                <a:path w="2468879" h="296545">
                  <a:moveTo>
                    <a:pt x="0" y="0"/>
                  </a:moveTo>
                  <a:lnTo>
                    <a:pt x="2468699" y="0"/>
                  </a:lnTo>
                  <a:lnTo>
                    <a:pt x="2468699" y="296399"/>
                  </a:lnTo>
                  <a:lnTo>
                    <a:pt x="0" y="296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406412" y="3857642"/>
            <a:ext cx="8329930" cy="675005"/>
            <a:chOff x="406412" y="3857642"/>
            <a:chExt cx="8329930" cy="675005"/>
          </a:xfrm>
        </p:grpSpPr>
        <p:sp>
          <p:nvSpPr>
            <p:cNvPr id="10" name="object 10"/>
            <p:cNvSpPr/>
            <p:nvPr/>
          </p:nvSpPr>
          <p:spPr>
            <a:xfrm>
              <a:off x="411174" y="3862404"/>
              <a:ext cx="8320405" cy="665480"/>
            </a:xfrm>
            <a:custGeom>
              <a:avLst/>
              <a:gdLst/>
              <a:ahLst/>
              <a:cxnLst/>
              <a:rect l="l" t="t" r="r" b="b"/>
              <a:pathLst>
                <a:path w="8320405" h="665479">
                  <a:moveTo>
                    <a:pt x="0" y="110902"/>
                  </a:moveTo>
                  <a:lnTo>
                    <a:pt x="8715" y="67734"/>
                  </a:lnTo>
                  <a:lnTo>
                    <a:pt x="32482" y="32482"/>
                  </a:lnTo>
                  <a:lnTo>
                    <a:pt x="67734" y="8715"/>
                  </a:lnTo>
                  <a:lnTo>
                    <a:pt x="110902" y="0"/>
                  </a:lnTo>
                  <a:lnTo>
                    <a:pt x="8209297" y="0"/>
                  </a:lnTo>
                  <a:lnTo>
                    <a:pt x="8251738" y="8441"/>
                  </a:lnTo>
                  <a:lnTo>
                    <a:pt x="8287717" y="32482"/>
                  </a:lnTo>
                  <a:lnTo>
                    <a:pt x="8311758" y="68461"/>
                  </a:lnTo>
                  <a:lnTo>
                    <a:pt x="8320199" y="110902"/>
                  </a:lnTo>
                  <a:lnTo>
                    <a:pt x="8320199" y="554497"/>
                  </a:lnTo>
                  <a:lnTo>
                    <a:pt x="8311484" y="597665"/>
                  </a:lnTo>
                  <a:lnTo>
                    <a:pt x="8287717" y="632917"/>
                  </a:lnTo>
                  <a:lnTo>
                    <a:pt x="8252465" y="656684"/>
                  </a:lnTo>
                  <a:lnTo>
                    <a:pt x="8209297" y="665399"/>
                  </a:lnTo>
                  <a:lnTo>
                    <a:pt x="110902" y="665399"/>
                  </a:lnTo>
                  <a:lnTo>
                    <a:pt x="67734" y="656684"/>
                  </a:lnTo>
                  <a:lnTo>
                    <a:pt x="32482" y="632917"/>
                  </a:lnTo>
                  <a:lnTo>
                    <a:pt x="8715" y="597665"/>
                  </a:lnTo>
                  <a:lnTo>
                    <a:pt x="0" y="554497"/>
                  </a:lnTo>
                  <a:lnTo>
                    <a:pt x="0" y="110902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5475" y="3956450"/>
              <a:ext cx="423874" cy="33242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869479" y="887662"/>
            <a:ext cx="7228205" cy="141224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311785" indent="-299720">
              <a:lnSpc>
                <a:spcPct val="100000"/>
              </a:lnSpc>
              <a:spcBef>
                <a:spcPts val="310"/>
              </a:spcBef>
              <a:buClr>
                <a:srgbClr val="33928A"/>
              </a:buClr>
              <a:buChar char="•"/>
              <a:tabLst>
                <a:tab pos="311785" algn="l"/>
                <a:tab pos="312420" algn="l"/>
              </a:tabLst>
            </a:pPr>
            <a:r>
              <a:rPr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Boot</a:t>
            </a:r>
            <a:r>
              <a:rPr lang="zh-CN"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能控制日志级别</a:t>
            </a:r>
            <a:endParaRPr sz="22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711835" lvl="1" indent="-299085">
              <a:lnSpc>
                <a:spcPct val="100000"/>
              </a:lnSpc>
              <a:spcBef>
                <a:spcPts val="195"/>
              </a:spcBef>
              <a:buClr>
                <a:srgbClr val="33928A"/>
              </a:buClr>
              <a:buChar char="–"/>
              <a:tabLst>
                <a:tab pos="712470" algn="l"/>
              </a:tabLst>
            </a:pPr>
            <a:r>
              <a:rPr lang="zh-CN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只需要在</a:t>
            </a:r>
            <a:r>
              <a:rPr sz="2000" b="1" spc="-5" dirty="0">
                <a:latin typeface="Courier New" panose="02070309020205020404"/>
                <a:cs typeface="Courier New" panose="02070309020205020404"/>
              </a:rPr>
              <a:t>application.properties</a:t>
            </a:r>
            <a:r>
              <a:rPr lang="zh-CN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Courier New" panose="02070309020205020404"/>
              </a:rPr>
              <a:t>里设置</a:t>
            </a:r>
            <a:endParaRPr sz="2000">
              <a:latin typeface="Courier New" panose="02070309020205020404"/>
              <a:cs typeface="Courier New" panose="02070309020205020404"/>
            </a:endParaRPr>
          </a:p>
          <a:p>
            <a:pPr marL="311785" indent="-299720">
              <a:lnSpc>
                <a:spcPct val="100000"/>
              </a:lnSpc>
              <a:spcBef>
                <a:spcPts val="215"/>
              </a:spcBef>
              <a:buClr>
                <a:srgbClr val="33928A"/>
              </a:buClr>
              <a:buChar char="•"/>
              <a:tabLst>
                <a:tab pos="311785" algn="l"/>
                <a:tab pos="312420" algn="l"/>
              </a:tabLst>
            </a:pPr>
            <a:r>
              <a:rPr lang="zh-CN" sz="2200" spc="-15" dirty="0">
                <a:latin typeface="Arial" panose="020B0604020202020204"/>
                <a:cs typeface="Arial" panose="020B0604020202020204"/>
              </a:rPr>
              <a:t>与大多数日志框架一起使用</a:t>
            </a:r>
            <a:endParaRPr sz="2200">
              <a:latin typeface="Arial" panose="020B0604020202020204"/>
              <a:cs typeface="Arial" panose="020B0604020202020204"/>
            </a:endParaRPr>
          </a:p>
          <a:p>
            <a:pPr marL="711835" lvl="1" indent="-299085">
              <a:lnSpc>
                <a:spcPct val="100000"/>
              </a:lnSpc>
              <a:spcBef>
                <a:spcPts val="220"/>
              </a:spcBef>
              <a:buClr>
                <a:srgbClr val="33928A"/>
              </a:buClr>
              <a:buChar char="–"/>
              <a:tabLst>
                <a:tab pos="712470" algn="l"/>
              </a:tabLst>
            </a:pPr>
            <a:r>
              <a:rPr sz="2000" dirty="0">
                <a:latin typeface="Arial" panose="020B0604020202020204"/>
                <a:cs typeface="Arial" panose="020B0604020202020204"/>
              </a:rPr>
              <a:t>Java 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Util Logging</a:t>
            </a:r>
            <a:r>
              <a:rPr lang="zh-CN" sz="2000" spc="-5" dirty="0">
                <a:latin typeface="Arial" panose="020B0604020202020204"/>
                <a:cs typeface="Arial" panose="020B0604020202020204"/>
              </a:rPr>
              <a:t>、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Logback</a:t>
            </a:r>
            <a:r>
              <a:rPr lang="zh-CN" sz="2000" spc="-5" dirty="0">
                <a:latin typeface="Arial" panose="020B0604020202020204"/>
                <a:cs typeface="Arial" panose="020B0604020202020204"/>
              </a:rPr>
              <a:t>、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Log4J</a:t>
            </a:r>
            <a:r>
              <a:rPr lang="zh-CN" sz="2000" spc="-5" dirty="0">
                <a:latin typeface="Arial" panose="020B0604020202020204"/>
                <a:cs typeface="Arial" panose="020B0604020202020204"/>
              </a:rPr>
              <a:t>、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Log4J2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ct val="100000"/>
              </a:lnSpc>
            </a:pPr>
            <a:fld id="{81D60167-4931-47E6-BA6A-407CBD079E47}" type="slidenum">
              <a:rPr spc="20" dirty="0"/>
            </a:fld>
            <a:endParaRPr spc="20" dirty="0"/>
          </a:p>
        </p:txBody>
      </p:sp>
      <p:sp>
        <p:nvSpPr>
          <p:cNvPr id="14" name="文本框 13"/>
          <p:cNvSpPr txBox="1"/>
          <p:nvPr/>
        </p:nvSpPr>
        <p:spPr>
          <a:xfrm>
            <a:off x="5651500" y="3114675"/>
            <a:ext cx="24415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1600" spc="-5" dirty="0">
                <a:solidFill>
                  <a:srgbClr val="7E0021"/>
                </a:solidFill>
                <a:latin typeface="Arial" panose="020B0604020202020204"/>
                <a:cs typeface="Arial" panose="020B0604020202020204"/>
                <a:sym typeface="+mn-ea"/>
              </a:rPr>
              <a:t>application.properties</a:t>
            </a:r>
            <a:endParaRPr lang="zh-CN" altLang="en-US" sz="1600" spc="-5" dirty="0">
              <a:solidFill>
                <a:srgbClr val="7E0021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16940" y="2536825"/>
            <a:ext cx="66268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b="1" spc="-5" dirty="0">
                <a:solidFill>
                  <a:srgbClr val="333333"/>
                </a:solidFill>
                <a:latin typeface="Courier New" panose="02070309020205020404"/>
                <a:cs typeface="Courier New" panose="02070309020205020404"/>
                <a:sym typeface="+mn-ea"/>
              </a:rPr>
              <a:t>logging.level.org.springframework=</a:t>
            </a:r>
            <a:r>
              <a:rPr b="1" spc="-5" dirty="0">
                <a:solidFill>
                  <a:srgbClr val="004586"/>
                </a:solidFill>
                <a:latin typeface="Courier New" panose="02070309020205020404"/>
                <a:cs typeface="Courier New" panose="02070309020205020404"/>
                <a:sym typeface="+mn-ea"/>
              </a:rPr>
              <a:t>DEBUG </a:t>
            </a:r>
            <a:r>
              <a:rPr b="1" spc="-1075" dirty="0">
                <a:solidFill>
                  <a:srgbClr val="004586"/>
                </a:solidFill>
                <a:latin typeface="Courier New" panose="02070309020205020404"/>
                <a:cs typeface="Courier New" panose="02070309020205020404"/>
                <a:sym typeface="+mn-ea"/>
              </a:rPr>
              <a:t> </a:t>
            </a:r>
            <a:r>
              <a:rPr b="1" spc="-5" dirty="0">
                <a:solidFill>
                  <a:srgbClr val="333333"/>
                </a:solidFill>
                <a:latin typeface="Courier New" panose="02070309020205020404"/>
                <a:cs typeface="Courier New" panose="02070309020205020404"/>
                <a:sym typeface="+mn-ea"/>
              </a:rPr>
              <a:t>logging.level.com.acme.your.code=</a:t>
            </a:r>
            <a:r>
              <a:rPr b="1" spc="-5" dirty="0">
                <a:solidFill>
                  <a:srgbClr val="004586"/>
                </a:solidFill>
                <a:latin typeface="Courier New" panose="02070309020205020404"/>
                <a:cs typeface="Courier New" panose="02070309020205020404"/>
                <a:sym typeface="+mn-ea"/>
              </a:rPr>
              <a:t>INFO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211580" y="3883025"/>
            <a:ext cx="73990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zh-CN" altLang="en-US" sz="16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在应用程序中尽量坚持使用</a:t>
            </a:r>
            <a:r>
              <a:rPr lang="de-DE" sz="16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SLF4J。</a:t>
            </a:r>
            <a:endParaRPr lang="de-DE" sz="1600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  <a:sym typeface="+mn-ea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zh-CN" altLang="en-US" sz="16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进阶部分包括如何更改日志记录框架。</a:t>
            </a:r>
            <a:endParaRPr lang="zh-CN" altLang="en-US" sz="16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500" y="211599"/>
            <a:ext cx="6929755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500" spc="-5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在哪里定义</a:t>
            </a:r>
            <a:r>
              <a:rPr sz="2500" spc="-9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 </a:t>
            </a:r>
            <a:r>
              <a:rPr sz="2500" spc="-8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Boot</a:t>
            </a:r>
            <a:r>
              <a:rPr lang="zh-CN" sz="2500" spc="-8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特定属性？</a:t>
            </a:r>
            <a:endParaRPr lang="zh-CN" sz="2500" spc="-80" dirty="0">
              <a:solidFill>
                <a:srgbClr val="00253E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4987" y="914624"/>
            <a:ext cx="7647305" cy="2269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99720">
              <a:lnSpc>
                <a:spcPct val="100000"/>
              </a:lnSpc>
              <a:spcBef>
                <a:spcPts val="100"/>
              </a:spcBef>
              <a:buClr>
                <a:srgbClr val="33928A"/>
              </a:buClr>
              <a:buChar char="•"/>
              <a:tabLst>
                <a:tab pos="311785" algn="l"/>
                <a:tab pos="312420" algn="l"/>
              </a:tabLst>
            </a:pPr>
            <a:r>
              <a:rPr lang="zh-CN"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使用</a:t>
            </a:r>
            <a:r>
              <a:rPr sz="2200" b="1" spc="-5" dirty="0">
                <a:latin typeface="Courier New" panose="02070309020205020404"/>
                <a:cs typeface="Courier New" panose="02070309020205020404"/>
              </a:rPr>
              <a:t>application.properties</a:t>
            </a:r>
            <a:r>
              <a:rPr sz="2200" b="1" spc="-8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200" dirty="0">
                <a:latin typeface="Arial" panose="020B0604020202020204"/>
                <a:cs typeface="Arial" panose="020B0604020202020204"/>
              </a:rPr>
              <a:t>/ </a:t>
            </a:r>
            <a:r>
              <a:rPr sz="2200" b="1" spc="-5" dirty="0">
                <a:latin typeface="Courier New" panose="02070309020205020404"/>
                <a:cs typeface="Courier New" panose="02070309020205020404"/>
              </a:rPr>
              <a:t>yml</a:t>
            </a:r>
            <a:endParaRPr sz="2200">
              <a:latin typeface="Courier New" panose="02070309020205020404"/>
              <a:cs typeface="Courier New" panose="02070309020205020404"/>
            </a:endParaRPr>
          </a:p>
          <a:p>
            <a:pPr marL="713740" lvl="1" indent="-269875">
              <a:lnSpc>
                <a:spcPct val="100000"/>
              </a:lnSpc>
              <a:spcBef>
                <a:spcPts val="185"/>
              </a:spcBef>
              <a:buClr>
                <a:srgbClr val="33928A"/>
              </a:buClr>
              <a:buSzPct val="110000"/>
              <a:buChar char="•"/>
              <a:tabLst>
                <a:tab pos="714375" algn="l"/>
              </a:tabLst>
            </a:pPr>
            <a:r>
              <a:rPr lang="zh-CN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尽早读取，以作用到所有自动配置的可能性</a:t>
            </a:r>
            <a:endParaRPr sz="200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 marL="713740" lvl="1" indent="-267970">
              <a:lnSpc>
                <a:spcPct val="100000"/>
              </a:lnSpc>
              <a:spcBef>
                <a:spcPts val="30"/>
              </a:spcBef>
              <a:buClr>
                <a:srgbClr val="138A7A"/>
              </a:buClr>
              <a:buSzPct val="90000"/>
              <a:buChar char="•"/>
              <a:tabLst>
                <a:tab pos="713105" algn="l"/>
                <a:tab pos="714375" algn="l"/>
              </a:tabLst>
            </a:pPr>
            <a:r>
              <a:rPr lang="zh-CN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某些属性不能在其它属性文件中设置</a:t>
            </a:r>
            <a:endParaRPr sz="200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 marL="1170940" lvl="2" indent="-255905">
              <a:lnSpc>
                <a:spcPct val="100000"/>
              </a:lnSpc>
              <a:spcBef>
                <a:spcPts val="10"/>
              </a:spcBef>
              <a:buClr>
                <a:srgbClr val="138A7A"/>
              </a:buClr>
              <a:buSzPct val="89000"/>
              <a:buChar char="•"/>
              <a:tabLst>
                <a:tab pos="1170305" algn="l"/>
                <a:tab pos="1171575" algn="l"/>
              </a:tabLst>
            </a:pPr>
            <a:r>
              <a:rPr lang="zh-CN" sz="18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例如日志级别</a:t>
            </a:r>
            <a:endParaRPr sz="180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 marL="395605">
              <a:lnSpc>
                <a:spcPct val="100000"/>
              </a:lnSpc>
              <a:spcBef>
                <a:spcPts val="5"/>
              </a:spcBef>
              <a:tabLst>
                <a:tab pos="713105" algn="l"/>
              </a:tabLst>
            </a:pPr>
            <a:r>
              <a:rPr sz="1600" spc="520" dirty="0">
                <a:solidFill>
                  <a:srgbClr val="138A7A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-	</a:t>
            </a:r>
            <a:r>
              <a:rPr lang="zh-CN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记住：这些文件中的任何设置都很容易被覆盖</a:t>
            </a:r>
            <a:endParaRPr sz="200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5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 marL="427990" indent="-327660">
              <a:lnSpc>
                <a:spcPct val="100000"/>
              </a:lnSpc>
              <a:buClr>
                <a:srgbClr val="138A7A"/>
              </a:buClr>
              <a:buChar char="•"/>
              <a:tabLst>
                <a:tab pos="427355" algn="l"/>
                <a:tab pos="428625" algn="l"/>
              </a:tabLst>
            </a:pPr>
            <a:r>
              <a:rPr lang="zh-CN" sz="2200" spc="-5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你自己的属性可以放在任何属性源中。</a:t>
            </a:r>
            <a:endParaRPr lang="zh-CN" sz="2200" spc="-55" dirty="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948000" y="110925"/>
            <a:ext cx="1010249" cy="9214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ct val="100000"/>
              </a:lnSpc>
            </a:pPr>
            <a:fld id="{81D60167-4931-47E6-BA6A-407CBD079E47}" type="slidenum">
              <a:rPr spc="20" dirty="0"/>
            </a:fld>
            <a:endParaRPr spc="2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500" y="211599"/>
            <a:ext cx="4831715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2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2. </a:t>
            </a:r>
            <a:r>
              <a:rPr lang="zh-CN" sz="2500" spc="-9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你自己显示的定义</a:t>
            </a:r>
            <a:r>
              <a:rPr lang="en-US" altLang="zh-CN" sz="2500" spc="-9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Bean</a:t>
            </a:r>
            <a:endParaRPr lang="en-US" altLang="zh-CN" sz="2500" spc="-90" dirty="0">
              <a:solidFill>
                <a:srgbClr val="00253E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35101" y="2778919"/>
            <a:ext cx="6272530" cy="1515110"/>
            <a:chOff x="1435101" y="3159919"/>
            <a:chExt cx="6272530" cy="1515110"/>
          </a:xfrm>
        </p:grpSpPr>
        <p:sp>
          <p:nvSpPr>
            <p:cNvPr id="4" name="object 4"/>
            <p:cNvSpPr/>
            <p:nvPr/>
          </p:nvSpPr>
          <p:spPr>
            <a:xfrm>
              <a:off x="1439862" y="3164852"/>
              <a:ext cx="6263005" cy="1504950"/>
            </a:xfrm>
            <a:custGeom>
              <a:avLst/>
              <a:gdLst/>
              <a:ahLst/>
              <a:cxnLst/>
              <a:rect l="l" t="t" r="r" b="b"/>
              <a:pathLst>
                <a:path w="6263005" h="1504950">
                  <a:moveTo>
                    <a:pt x="6262687" y="1270"/>
                  </a:moveTo>
                  <a:lnTo>
                    <a:pt x="6262586" y="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0" y="1504950"/>
                  </a:lnTo>
                  <a:lnTo>
                    <a:pt x="6262687" y="1504950"/>
                  </a:lnTo>
                  <a:lnTo>
                    <a:pt x="6262687" y="127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439863" y="3164682"/>
              <a:ext cx="6263005" cy="1505585"/>
            </a:xfrm>
            <a:custGeom>
              <a:avLst/>
              <a:gdLst/>
              <a:ahLst/>
              <a:cxnLst/>
              <a:rect l="l" t="t" r="r" b="b"/>
              <a:pathLst>
                <a:path w="6263005" h="1505585">
                  <a:moveTo>
                    <a:pt x="0" y="1399"/>
                  </a:moveTo>
                  <a:lnTo>
                    <a:pt x="0" y="626"/>
                  </a:lnTo>
                  <a:lnTo>
                    <a:pt x="626" y="0"/>
                  </a:lnTo>
                  <a:lnTo>
                    <a:pt x="1399" y="0"/>
                  </a:lnTo>
                  <a:lnTo>
                    <a:pt x="6261286" y="0"/>
                  </a:lnTo>
                  <a:lnTo>
                    <a:pt x="6261658" y="0"/>
                  </a:lnTo>
                  <a:lnTo>
                    <a:pt x="6262013" y="147"/>
                  </a:lnTo>
                  <a:lnTo>
                    <a:pt x="6262276" y="409"/>
                  </a:lnTo>
                  <a:lnTo>
                    <a:pt x="6262538" y="672"/>
                  </a:lnTo>
                  <a:lnTo>
                    <a:pt x="6262686" y="1028"/>
                  </a:lnTo>
                  <a:lnTo>
                    <a:pt x="6262686" y="1399"/>
                  </a:lnTo>
                  <a:lnTo>
                    <a:pt x="6262686" y="1503817"/>
                  </a:lnTo>
                  <a:lnTo>
                    <a:pt x="6262686" y="1504591"/>
                  </a:lnTo>
                  <a:lnTo>
                    <a:pt x="6262060" y="1505217"/>
                  </a:lnTo>
                  <a:lnTo>
                    <a:pt x="6261286" y="1505217"/>
                  </a:lnTo>
                  <a:lnTo>
                    <a:pt x="1399" y="1505217"/>
                  </a:lnTo>
                  <a:lnTo>
                    <a:pt x="626" y="1505217"/>
                  </a:lnTo>
                  <a:lnTo>
                    <a:pt x="0" y="1504591"/>
                  </a:lnTo>
                  <a:lnTo>
                    <a:pt x="0" y="1503817"/>
                  </a:lnTo>
                  <a:lnTo>
                    <a:pt x="0" y="1399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869479" y="887662"/>
            <a:ext cx="7875270" cy="171958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311785" indent="-299720">
              <a:lnSpc>
                <a:spcPct val="100000"/>
              </a:lnSpc>
              <a:spcBef>
                <a:spcPts val="310"/>
              </a:spcBef>
              <a:buClr>
                <a:srgbClr val="33928A"/>
              </a:buClr>
              <a:buChar char="•"/>
              <a:tabLst>
                <a:tab pos="311785" algn="l"/>
                <a:tab pos="312420" algn="l"/>
              </a:tabLst>
            </a:pPr>
            <a:r>
              <a:rPr lang="zh-CN" sz="24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显式定义的</a:t>
            </a:r>
            <a:r>
              <a:rPr lang="en-US" altLang="zh-CN" sz="24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Bean</a:t>
            </a:r>
            <a:r>
              <a:rPr lang="zh-CN" altLang="en-US" sz="24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会禁用自动创建的</a:t>
            </a:r>
            <a:r>
              <a:rPr lang="en-US" altLang="zh-CN" sz="24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Bean</a:t>
            </a:r>
            <a:endParaRPr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711835" indent="-299085">
              <a:lnSpc>
                <a:spcPct val="100000"/>
              </a:lnSpc>
              <a:spcBef>
                <a:spcPts val="200"/>
              </a:spcBef>
              <a:buClr>
                <a:srgbClr val="33928A"/>
              </a:buClr>
              <a:buChar char="–"/>
              <a:tabLst>
                <a:tab pos="712470" algn="l"/>
              </a:tabLst>
            </a:pPr>
            <a:r>
              <a:rPr lang="zh-CN" sz="20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示例：你定义一个</a:t>
            </a:r>
            <a:r>
              <a:rPr lang="zh-CN" sz="2000" b="1">
                <a:latin typeface="Courier New Bold" panose="02070609020205090404" charset="0"/>
                <a:ea typeface="Source Han Sans SC Regular" panose="020B0400000000000000" charset="-122"/>
                <a:cs typeface="Courier New Bold" panose="02070609020205090404" charset="0"/>
                <a:sym typeface="+mn-ea"/>
              </a:rPr>
              <a:t>DataSource</a:t>
            </a:r>
            <a:r>
              <a:rPr lang="zh-CN" sz="20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会阻止Spring Boot创建一个默认的</a:t>
            </a:r>
            <a:r>
              <a:rPr lang="zh-CN" sz="2000" b="1">
                <a:latin typeface="Courier New Bold" panose="02070609020205090404" charset="0"/>
                <a:ea typeface="Source Han Sans SC Regular" panose="020B0400000000000000" charset="-122"/>
                <a:cs typeface="Courier New Bold" panose="02070609020205090404" charset="0"/>
                <a:sym typeface="+mn-ea"/>
              </a:rPr>
              <a:t>DataSource</a:t>
            </a:r>
            <a:endParaRPr lang="zh-CN" sz="20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  <a:sym typeface="+mn-ea"/>
            </a:endParaRPr>
          </a:p>
          <a:p>
            <a:pPr marL="711835" indent="-299085">
              <a:lnSpc>
                <a:spcPct val="100000"/>
              </a:lnSpc>
              <a:spcBef>
                <a:spcPts val="200"/>
              </a:spcBef>
              <a:buClr>
                <a:srgbClr val="33928A"/>
              </a:buClr>
              <a:buChar char="–"/>
              <a:tabLst>
                <a:tab pos="712470" algn="l"/>
              </a:tabLst>
            </a:pPr>
            <a:r>
              <a:rPr lang="zh-CN" sz="20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自动配置一般基于</a:t>
            </a:r>
            <a:r>
              <a:rPr lang="en-US" altLang="zh-CN" sz="20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Bean</a:t>
            </a:r>
            <a:r>
              <a:rPr lang="zh-CN" sz="20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的类型，而不是类的名称</a:t>
            </a:r>
            <a:endParaRPr sz="20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711835" indent="-299085">
              <a:lnSpc>
                <a:spcPct val="100000"/>
              </a:lnSpc>
              <a:spcBef>
                <a:spcPts val="225"/>
              </a:spcBef>
              <a:buClr>
                <a:srgbClr val="33928A"/>
              </a:buClr>
              <a:buChar char="–"/>
              <a:tabLst>
                <a:tab pos="712470" algn="l"/>
              </a:tabLst>
            </a:pPr>
            <a:r>
              <a:rPr lang="zh-CN" sz="20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无论</a:t>
            </a:r>
            <a:r>
              <a:rPr lang="en-US" altLang="zh-CN" sz="20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Bean</a:t>
            </a:r>
            <a:r>
              <a:rPr lang="zh-CN" altLang="en-US" sz="20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如何被定义，都可以运行</a:t>
            </a:r>
            <a:endParaRPr lang="zh-CN" altLang="en-US" sz="20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ct val="100000"/>
              </a:lnSpc>
            </a:pPr>
            <a:fld id="{81D60167-4931-47E6-BA6A-407CBD079E47}" type="slidenum">
              <a:rPr spc="20" dirty="0"/>
            </a:fld>
            <a:endParaRPr spc="20" dirty="0"/>
          </a:p>
        </p:txBody>
      </p:sp>
      <p:sp>
        <p:nvSpPr>
          <p:cNvPr id="8" name="文本框 7"/>
          <p:cNvSpPr txBox="1"/>
          <p:nvPr/>
        </p:nvSpPr>
        <p:spPr>
          <a:xfrm>
            <a:off x="1515110" y="2783840"/>
            <a:ext cx="611441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spc="-5" dirty="0">
                <a:solidFill>
                  <a:srgbClr val="646464"/>
                </a:solidFill>
                <a:latin typeface="Arial" panose="020B0604020202020204"/>
                <a:cs typeface="Arial" panose="020B0604020202020204"/>
                <a:sym typeface="+mn-ea"/>
              </a:rPr>
              <a:t>@Bean</a:t>
            </a:r>
            <a:endParaRPr spc="-5" dirty="0">
              <a:solidFill>
                <a:srgbClr val="646464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b="1" spc="-5" dirty="0">
                <a:solidFill>
                  <a:srgbClr val="7F0055"/>
                </a:solidFill>
                <a:latin typeface="Arial" panose="020B0604020202020204"/>
                <a:cs typeface="Arial" panose="020B0604020202020204"/>
                <a:sym typeface="+mn-ea"/>
              </a:rPr>
              <a:t>public </a:t>
            </a:r>
            <a:r>
              <a:rPr spc="-5" dirty="0">
                <a:latin typeface="Arial" panose="020B0604020202020204"/>
                <a:cs typeface="Arial" panose="020B0604020202020204"/>
                <a:sym typeface="+mn-ea"/>
              </a:rPr>
              <a:t>DataSource dataSource()</a:t>
            </a:r>
            <a:r>
              <a:rPr spc="-80" dirty="0"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dirty="0">
                <a:latin typeface="Arial" panose="020B0604020202020204"/>
                <a:cs typeface="Arial" panose="020B0604020202020204"/>
                <a:sym typeface="+mn-ea"/>
              </a:rPr>
              <a:t>{</a:t>
            </a:r>
            <a:endParaRPr dirty="0">
              <a:latin typeface="Arial" panose="020B0604020202020204"/>
              <a:cs typeface="Arial" panose="020B0604020202020204"/>
              <a:sym typeface="+mn-ea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b="1" spc="-5" dirty="0">
                <a:solidFill>
                  <a:srgbClr val="7F0055"/>
                </a:solidFill>
                <a:latin typeface="Arial" panose="020B0604020202020204"/>
                <a:cs typeface="Arial" panose="020B0604020202020204"/>
                <a:sym typeface="+mn-ea"/>
              </a:rPr>
              <a:t>      return new</a:t>
            </a:r>
            <a:r>
              <a:rPr b="1" spc="-85" dirty="0">
                <a:solidFill>
                  <a:srgbClr val="7F0055"/>
                </a:solidFill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pc="-5" dirty="0">
                <a:latin typeface="Arial" panose="020B0604020202020204"/>
                <a:cs typeface="Arial" panose="020B0604020202020204"/>
                <a:sym typeface="+mn-ea"/>
              </a:rPr>
              <a:t>EmbeddedDatabaseBuilder().</a:t>
            </a:r>
            <a:endParaRPr spc="-5" dirty="0">
              <a:latin typeface="Arial" panose="020B0604020202020204"/>
              <a:cs typeface="Arial" panose="020B0604020202020204"/>
              <a:sym typeface="+mn-ea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dirty="0">
                <a:latin typeface="Arial" panose="020B0604020202020204"/>
                <a:cs typeface="Arial" panose="020B0604020202020204"/>
                <a:sym typeface="+mn-ea"/>
              </a:rPr>
              <a:t>                                          setName(</a:t>
            </a:r>
            <a:r>
              <a:rPr dirty="0">
                <a:solidFill>
                  <a:srgbClr val="2A00FF"/>
                </a:solidFill>
                <a:latin typeface="Arial" panose="020B0604020202020204"/>
                <a:cs typeface="Arial" panose="020B0604020202020204"/>
                <a:sym typeface="+mn-ea"/>
              </a:rPr>
              <a:t>"RewardsDb"</a:t>
            </a:r>
            <a:r>
              <a:rPr dirty="0">
                <a:latin typeface="Arial" panose="020B0604020202020204"/>
                <a:cs typeface="Arial" panose="020B0604020202020204"/>
                <a:sym typeface="+mn-ea"/>
              </a:rPr>
              <a:t>).build();</a:t>
            </a:r>
            <a:endParaRPr dirty="0">
              <a:latin typeface="Arial" panose="020B0604020202020204"/>
              <a:cs typeface="Arial" panose="020B0604020202020204"/>
              <a:sym typeface="+mn-ea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dirty="0">
                <a:latin typeface="Arial" panose="020B0604020202020204"/>
                <a:cs typeface="Arial" panose="020B0604020202020204"/>
                <a:sym typeface="+mn-ea"/>
              </a:rPr>
              <a:t>}</a:t>
            </a:r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500" y="211599"/>
            <a:ext cx="6370320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spc="1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3. </a:t>
            </a:r>
            <a:r>
              <a:rPr lang="zh-CN" altLang="en-US" sz="2500" spc="1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显式的禁用某些自动配置</a:t>
            </a:r>
            <a:endParaRPr lang="zh-CN" altLang="en-US" sz="2500" spc="10" dirty="0">
              <a:solidFill>
                <a:srgbClr val="00253E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9479" y="887662"/>
            <a:ext cx="5882005" cy="107632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311785" indent="-299720">
              <a:lnSpc>
                <a:spcPct val="100000"/>
              </a:lnSpc>
              <a:spcBef>
                <a:spcPts val="310"/>
              </a:spcBef>
              <a:buClr>
                <a:srgbClr val="33928A"/>
              </a:buClr>
              <a:buChar char="•"/>
              <a:tabLst>
                <a:tab pos="311785" algn="l"/>
                <a:tab pos="312420" algn="l"/>
              </a:tabLst>
            </a:pPr>
            <a:r>
              <a:rPr lang="zh-CN"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能禁用某些自动配置类</a:t>
            </a:r>
            <a:endParaRPr sz="22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413385">
              <a:lnSpc>
                <a:spcPct val="100000"/>
              </a:lnSpc>
              <a:spcBef>
                <a:spcPts val="195"/>
              </a:spcBef>
            </a:pPr>
            <a:r>
              <a:rPr sz="2000" dirty="0">
                <a:solidFill>
                  <a:srgbClr val="33928A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–  </a:t>
            </a:r>
            <a:r>
              <a:rPr lang="zh-CN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如果它们不能满足你的需求</a:t>
            </a:r>
            <a:endParaRPr sz="20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311785" indent="-299720">
              <a:lnSpc>
                <a:spcPct val="100000"/>
              </a:lnSpc>
              <a:spcBef>
                <a:spcPts val="215"/>
              </a:spcBef>
              <a:buClr>
                <a:srgbClr val="33928A"/>
              </a:buClr>
              <a:buChar char="•"/>
              <a:tabLst>
                <a:tab pos="311785" algn="l"/>
                <a:tab pos="312420" algn="l"/>
              </a:tabLst>
            </a:pPr>
            <a:r>
              <a:rPr lang="zh-CN" altLang="en-US" sz="22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通过一个注解</a:t>
            </a:r>
            <a:endParaRPr lang="zh-CN" altLang="en-US" sz="22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36562" y="2086037"/>
            <a:ext cx="8271509" cy="1257935"/>
            <a:chOff x="436562" y="2086037"/>
            <a:chExt cx="8271509" cy="1257935"/>
          </a:xfrm>
        </p:grpSpPr>
        <p:sp>
          <p:nvSpPr>
            <p:cNvPr id="5" name="object 5"/>
            <p:cNvSpPr/>
            <p:nvPr/>
          </p:nvSpPr>
          <p:spPr>
            <a:xfrm>
              <a:off x="441325" y="2090432"/>
              <a:ext cx="8261984" cy="1248410"/>
            </a:xfrm>
            <a:custGeom>
              <a:avLst/>
              <a:gdLst/>
              <a:ahLst/>
              <a:cxnLst/>
              <a:rect l="l" t="t" r="r" b="b"/>
              <a:pathLst>
                <a:path w="8261984" h="1248410">
                  <a:moveTo>
                    <a:pt x="8261388" y="1270"/>
                  </a:moveTo>
                  <a:lnTo>
                    <a:pt x="8260804" y="1270"/>
                  </a:lnTo>
                  <a:lnTo>
                    <a:pt x="8260804" y="0"/>
                  </a:lnTo>
                  <a:lnTo>
                    <a:pt x="381" y="0"/>
                  </a:lnTo>
                  <a:lnTo>
                    <a:pt x="381" y="1270"/>
                  </a:lnTo>
                  <a:lnTo>
                    <a:pt x="0" y="1270"/>
                  </a:lnTo>
                  <a:lnTo>
                    <a:pt x="0" y="1247140"/>
                  </a:lnTo>
                  <a:lnTo>
                    <a:pt x="38" y="1248410"/>
                  </a:lnTo>
                  <a:lnTo>
                    <a:pt x="8261350" y="1248410"/>
                  </a:lnTo>
                  <a:lnTo>
                    <a:pt x="8261350" y="1247140"/>
                  </a:lnTo>
                  <a:lnTo>
                    <a:pt x="8261388" y="127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41325" y="2090799"/>
              <a:ext cx="8261984" cy="1248410"/>
            </a:xfrm>
            <a:custGeom>
              <a:avLst/>
              <a:gdLst/>
              <a:ahLst/>
              <a:cxnLst/>
              <a:rect l="l" t="t" r="r" b="b"/>
              <a:pathLst>
                <a:path w="8261984" h="1248410">
                  <a:moveTo>
                    <a:pt x="0" y="1447"/>
                  </a:moveTo>
                  <a:lnTo>
                    <a:pt x="0" y="648"/>
                  </a:lnTo>
                  <a:lnTo>
                    <a:pt x="648" y="0"/>
                  </a:lnTo>
                  <a:lnTo>
                    <a:pt x="1447" y="0"/>
                  </a:lnTo>
                  <a:lnTo>
                    <a:pt x="8259952" y="0"/>
                  </a:lnTo>
                  <a:lnTo>
                    <a:pt x="8260335" y="0"/>
                  </a:lnTo>
                  <a:lnTo>
                    <a:pt x="8260703" y="152"/>
                  </a:lnTo>
                  <a:lnTo>
                    <a:pt x="8260975" y="423"/>
                  </a:lnTo>
                  <a:lnTo>
                    <a:pt x="8261246" y="695"/>
                  </a:lnTo>
                  <a:lnTo>
                    <a:pt x="8261399" y="1063"/>
                  </a:lnTo>
                  <a:lnTo>
                    <a:pt x="8261399" y="1447"/>
                  </a:lnTo>
                  <a:lnTo>
                    <a:pt x="8261399" y="1246552"/>
                  </a:lnTo>
                  <a:lnTo>
                    <a:pt x="8261399" y="1247351"/>
                  </a:lnTo>
                  <a:lnTo>
                    <a:pt x="8260751" y="1247999"/>
                  </a:lnTo>
                  <a:lnTo>
                    <a:pt x="8259952" y="1247999"/>
                  </a:lnTo>
                  <a:lnTo>
                    <a:pt x="1447" y="1247999"/>
                  </a:lnTo>
                  <a:lnTo>
                    <a:pt x="648" y="1247999"/>
                  </a:lnTo>
                  <a:lnTo>
                    <a:pt x="0" y="1247351"/>
                  </a:lnTo>
                  <a:lnTo>
                    <a:pt x="0" y="1246552"/>
                  </a:lnTo>
                  <a:lnTo>
                    <a:pt x="0" y="1447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657649" y="2140505"/>
            <a:ext cx="754634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646464"/>
                </a:solidFill>
                <a:latin typeface="Arial" panose="020B0604020202020204"/>
                <a:cs typeface="Arial" panose="020B0604020202020204"/>
              </a:rPr>
              <a:t>@EnableAutoConfiguration</a:t>
            </a:r>
            <a:r>
              <a:rPr sz="1800" spc="-5" dirty="0">
                <a:latin typeface="Arial" panose="020B0604020202020204"/>
                <a:cs typeface="Arial" panose="020B0604020202020204"/>
              </a:rPr>
              <a:t>(exclude=DataSourceAutoConfiguration.</a:t>
            </a:r>
            <a:r>
              <a:rPr sz="1800" b="1" spc="-5" dirty="0">
                <a:solidFill>
                  <a:srgbClr val="7F0055"/>
                </a:solidFill>
                <a:latin typeface="Arial" panose="020B0604020202020204"/>
                <a:cs typeface="Arial" panose="020B0604020202020204"/>
              </a:rPr>
              <a:t>class</a:t>
            </a:r>
            <a:r>
              <a:rPr sz="1800" spc="-5" dirty="0"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solidFill>
                  <a:srgbClr val="7F0055"/>
                </a:solidFill>
                <a:latin typeface="Arial" panose="020B0604020202020204"/>
                <a:cs typeface="Arial" panose="020B0604020202020204"/>
              </a:rPr>
              <a:t>public class </a:t>
            </a:r>
            <a:r>
              <a:rPr sz="1800" spc="-5" dirty="0">
                <a:latin typeface="Arial" panose="020B0604020202020204"/>
                <a:cs typeface="Arial" panose="020B0604020202020204"/>
              </a:rPr>
              <a:t>ApplicationConfiguration</a:t>
            </a:r>
            <a:r>
              <a:rPr sz="1800" spc="-180" dirty="0"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Arial" panose="020B0604020202020204"/>
                <a:cs typeface="Arial" panose="020B0604020202020204"/>
              </a:rPr>
              <a:t>{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39243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" panose="020B0604020202020204"/>
                <a:cs typeface="Arial" panose="020B0604020202020204"/>
              </a:rPr>
              <a:t>…</a:t>
            </a:r>
            <a:endParaRPr sz="1800" dirty="0">
              <a:latin typeface="Arial" panose="020B0604020202020204"/>
              <a:cs typeface="Arial" panose="020B0604020202020204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en-US" sz="1800">
                <a:latin typeface="Arial" panose="020B0604020202020204"/>
                <a:cs typeface="Arial" panose="020B0604020202020204"/>
              </a:rPr>
              <a:t>}</a:t>
            </a:r>
            <a:endParaRPr lang="en-US"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52437" y="3888588"/>
            <a:ext cx="8271509" cy="633730"/>
            <a:chOff x="452437" y="3888588"/>
            <a:chExt cx="8271509" cy="633730"/>
          </a:xfrm>
        </p:grpSpPr>
        <p:sp>
          <p:nvSpPr>
            <p:cNvPr id="10" name="object 10"/>
            <p:cNvSpPr/>
            <p:nvPr/>
          </p:nvSpPr>
          <p:spPr>
            <a:xfrm>
              <a:off x="457187" y="3893832"/>
              <a:ext cx="8261984" cy="623570"/>
            </a:xfrm>
            <a:custGeom>
              <a:avLst/>
              <a:gdLst/>
              <a:ahLst/>
              <a:cxnLst/>
              <a:rect l="l" t="t" r="r" b="b"/>
              <a:pathLst>
                <a:path w="8261984" h="623570">
                  <a:moveTo>
                    <a:pt x="8261401" y="1270"/>
                  </a:moveTo>
                  <a:lnTo>
                    <a:pt x="5888050" y="1270"/>
                  </a:lnTo>
                  <a:lnTo>
                    <a:pt x="5888050" y="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0" y="123278"/>
                  </a:lnTo>
                  <a:lnTo>
                    <a:pt x="0" y="623570"/>
                  </a:lnTo>
                  <a:lnTo>
                    <a:pt x="8261401" y="623570"/>
                  </a:lnTo>
                  <a:lnTo>
                    <a:pt x="8261401" y="123278"/>
                  </a:lnTo>
                  <a:lnTo>
                    <a:pt x="8261401" y="127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7200" y="3893351"/>
              <a:ext cx="8261984" cy="624205"/>
            </a:xfrm>
            <a:custGeom>
              <a:avLst/>
              <a:gdLst/>
              <a:ahLst/>
              <a:cxnLst/>
              <a:rect l="l" t="t" r="r" b="b"/>
              <a:pathLst>
                <a:path w="8261984" h="624204">
                  <a:moveTo>
                    <a:pt x="0" y="1329"/>
                  </a:moveTo>
                  <a:lnTo>
                    <a:pt x="0" y="594"/>
                  </a:lnTo>
                  <a:lnTo>
                    <a:pt x="595" y="0"/>
                  </a:lnTo>
                  <a:lnTo>
                    <a:pt x="1329" y="0"/>
                  </a:lnTo>
                  <a:lnTo>
                    <a:pt x="8260069" y="0"/>
                  </a:lnTo>
                  <a:lnTo>
                    <a:pt x="8260423" y="0"/>
                  </a:lnTo>
                  <a:lnTo>
                    <a:pt x="8260760" y="139"/>
                  </a:lnTo>
                  <a:lnTo>
                    <a:pt x="8261009" y="389"/>
                  </a:lnTo>
                  <a:lnTo>
                    <a:pt x="8261259" y="638"/>
                  </a:lnTo>
                  <a:lnTo>
                    <a:pt x="8261399" y="976"/>
                  </a:lnTo>
                  <a:lnTo>
                    <a:pt x="8261399" y="1329"/>
                  </a:lnTo>
                  <a:lnTo>
                    <a:pt x="8261399" y="622670"/>
                  </a:lnTo>
                  <a:lnTo>
                    <a:pt x="8261399" y="623404"/>
                  </a:lnTo>
                  <a:lnTo>
                    <a:pt x="8260804" y="623999"/>
                  </a:lnTo>
                  <a:lnTo>
                    <a:pt x="8260069" y="623999"/>
                  </a:lnTo>
                  <a:lnTo>
                    <a:pt x="1329" y="623999"/>
                  </a:lnTo>
                  <a:lnTo>
                    <a:pt x="595" y="623999"/>
                  </a:lnTo>
                  <a:lnTo>
                    <a:pt x="0" y="623404"/>
                  </a:lnTo>
                  <a:lnTo>
                    <a:pt x="0" y="622670"/>
                  </a:lnTo>
                  <a:lnTo>
                    <a:pt x="0" y="1329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30614" y="3254717"/>
            <a:ext cx="3180080" cy="525780"/>
          </a:xfrm>
          <a:prstGeom prst="rect">
            <a:avLst/>
          </a:prstGeom>
        </p:spPr>
        <p:txBody>
          <a:bodyPr vert="horz" wrap="square" lIns="0" tIns="187325" rIns="0" bIns="0" rtlCol="0">
            <a:spAutoFit/>
          </a:bodyPr>
          <a:lstStyle/>
          <a:p>
            <a:pPr marL="650875" indent="-300355">
              <a:lnSpc>
                <a:spcPct val="100000"/>
              </a:lnSpc>
              <a:spcBef>
                <a:spcPts val="1475"/>
              </a:spcBef>
              <a:buClr>
                <a:srgbClr val="33928A"/>
              </a:buClr>
              <a:buChar char="•"/>
              <a:tabLst>
                <a:tab pos="650875" algn="l"/>
                <a:tab pos="651510" algn="l"/>
              </a:tabLst>
            </a:pPr>
            <a:r>
              <a:rPr lang="zh-CN"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或使用配置</a:t>
            </a:r>
            <a:endParaRPr lang="zh-CN" sz="2200" spc="-5" dirty="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0860" y="3916045"/>
            <a:ext cx="8077200" cy="579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990099"/>
                </a:solidFill>
                <a:latin typeface="Arial" panose="020B0604020202020204"/>
                <a:cs typeface="Arial" panose="020B0604020202020204"/>
                <a:sym typeface="+mn-ea"/>
              </a:rPr>
              <a:t>spring.autoconfigure.exclude</a:t>
            </a:r>
            <a:r>
              <a:rPr spc="-5" dirty="0">
                <a:solidFill>
                  <a:srgbClr val="4D4D4D"/>
                </a:solidFill>
                <a:latin typeface="Arial" panose="020B0604020202020204"/>
                <a:cs typeface="Arial" panose="020B0604020202020204"/>
                <a:sym typeface="+mn-ea"/>
              </a:rPr>
              <a:t>=\</a:t>
            </a:r>
            <a:endParaRPr spc="-5" dirty="0">
              <a:solidFill>
                <a:srgbClr val="4D4D4D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3333FF"/>
                </a:solidFill>
                <a:latin typeface="Arial" panose="020B0604020202020204"/>
                <a:cs typeface="Arial" panose="020B0604020202020204"/>
              </a:rPr>
              <a:t>      org.springframework.boot.autoconfigure.jdbc.DataSourceAutoConfiguration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340475" y="3715941"/>
            <a:ext cx="2478405" cy="306070"/>
            <a:chOff x="6340475" y="3715941"/>
            <a:chExt cx="2478405" cy="306070"/>
          </a:xfrm>
        </p:grpSpPr>
        <p:sp>
          <p:nvSpPr>
            <p:cNvPr id="15" name="object 15"/>
            <p:cNvSpPr/>
            <p:nvPr/>
          </p:nvSpPr>
          <p:spPr>
            <a:xfrm>
              <a:off x="6345237" y="3720703"/>
              <a:ext cx="2468880" cy="296545"/>
            </a:xfrm>
            <a:custGeom>
              <a:avLst/>
              <a:gdLst/>
              <a:ahLst/>
              <a:cxnLst/>
              <a:rect l="l" t="t" r="r" b="b"/>
              <a:pathLst>
                <a:path w="2468879" h="296545">
                  <a:moveTo>
                    <a:pt x="2468699" y="296399"/>
                  </a:moveTo>
                  <a:lnTo>
                    <a:pt x="0" y="296399"/>
                  </a:lnTo>
                  <a:lnTo>
                    <a:pt x="0" y="0"/>
                  </a:lnTo>
                  <a:lnTo>
                    <a:pt x="2468699" y="0"/>
                  </a:lnTo>
                  <a:lnTo>
                    <a:pt x="2468699" y="296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345237" y="3720703"/>
              <a:ext cx="2468880" cy="296545"/>
            </a:xfrm>
            <a:custGeom>
              <a:avLst/>
              <a:gdLst/>
              <a:ahLst/>
              <a:cxnLst/>
              <a:rect l="l" t="t" r="r" b="b"/>
              <a:pathLst>
                <a:path w="2468879" h="296545">
                  <a:moveTo>
                    <a:pt x="0" y="0"/>
                  </a:moveTo>
                  <a:lnTo>
                    <a:pt x="2468699" y="0"/>
                  </a:lnTo>
                  <a:lnTo>
                    <a:pt x="2468699" y="296399"/>
                  </a:lnTo>
                  <a:lnTo>
                    <a:pt x="0" y="296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6350000" y="3708947"/>
            <a:ext cx="2459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0021"/>
                </a:solidFill>
                <a:latin typeface="Arial" panose="020B0604020202020204"/>
                <a:cs typeface="Arial" panose="020B0604020202020204"/>
              </a:rPr>
              <a:t>application.properties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180058" y="2401547"/>
            <a:ext cx="3604895" cy="1018540"/>
            <a:chOff x="5180058" y="2401547"/>
            <a:chExt cx="3604895" cy="1018540"/>
          </a:xfrm>
        </p:grpSpPr>
        <p:sp>
          <p:nvSpPr>
            <p:cNvPr id="19" name="object 19"/>
            <p:cNvSpPr/>
            <p:nvPr/>
          </p:nvSpPr>
          <p:spPr>
            <a:xfrm>
              <a:off x="5265618" y="2452210"/>
              <a:ext cx="480695" cy="260350"/>
            </a:xfrm>
            <a:custGeom>
              <a:avLst/>
              <a:gdLst/>
              <a:ahLst/>
              <a:cxnLst/>
              <a:rect l="l" t="t" r="r" b="b"/>
              <a:pathLst>
                <a:path w="480695" h="260350">
                  <a:moveTo>
                    <a:pt x="480570" y="26000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180058" y="2401547"/>
              <a:ext cx="110058" cy="8786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393699" y="2740899"/>
              <a:ext cx="3386454" cy="674370"/>
            </a:xfrm>
            <a:custGeom>
              <a:avLst/>
              <a:gdLst/>
              <a:ahLst/>
              <a:cxnLst/>
              <a:rect l="l" t="t" r="r" b="b"/>
              <a:pathLst>
                <a:path w="3386454" h="674370">
                  <a:moveTo>
                    <a:pt x="3274047" y="674099"/>
                  </a:moveTo>
                  <a:lnTo>
                    <a:pt x="112352" y="674099"/>
                  </a:lnTo>
                  <a:lnTo>
                    <a:pt x="68619" y="665270"/>
                  </a:lnTo>
                  <a:lnTo>
                    <a:pt x="32907" y="641192"/>
                  </a:lnTo>
                  <a:lnTo>
                    <a:pt x="8829" y="605480"/>
                  </a:lnTo>
                  <a:lnTo>
                    <a:pt x="0" y="561747"/>
                  </a:lnTo>
                  <a:lnTo>
                    <a:pt x="0" y="112352"/>
                  </a:lnTo>
                  <a:lnTo>
                    <a:pt x="8829" y="68619"/>
                  </a:lnTo>
                  <a:lnTo>
                    <a:pt x="32907" y="32907"/>
                  </a:lnTo>
                  <a:lnTo>
                    <a:pt x="68619" y="8829"/>
                  </a:lnTo>
                  <a:lnTo>
                    <a:pt x="112352" y="0"/>
                  </a:lnTo>
                  <a:lnTo>
                    <a:pt x="3274047" y="0"/>
                  </a:lnTo>
                  <a:lnTo>
                    <a:pt x="3317042" y="8552"/>
                  </a:lnTo>
                  <a:lnTo>
                    <a:pt x="3353492" y="32907"/>
                  </a:lnTo>
                  <a:lnTo>
                    <a:pt x="3377847" y="69356"/>
                  </a:lnTo>
                  <a:lnTo>
                    <a:pt x="3386399" y="112352"/>
                  </a:lnTo>
                  <a:lnTo>
                    <a:pt x="3386399" y="561747"/>
                  </a:lnTo>
                  <a:lnTo>
                    <a:pt x="3377570" y="605480"/>
                  </a:lnTo>
                  <a:lnTo>
                    <a:pt x="3353492" y="641192"/>
                  </a:lnTo>
                  <a:lnTo>
                    <a:pt x="3317780" y="665270"/>
                  </a:lnTo>
                  <a:lnTo>
                    <a:pt x="3274047" y="6740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393699" y="2740899"/>
              <a:ext cx="3386454" cy="674370"/>
            </a:xfrm>
            <a:custGeom>
              <a:avLst/>
              <a:gdLst/>
              <a:ahLst/>
              <a:cxnLst/>
              <a:rect l="l" t="t" r="r" b="b"/>
              <a:pathLst>
                <a:path w="3386454" h="674370">
                  <a:moveTo>
                    <a:pt x="0" y="112352"/>
                  </a:moveTo>
                  <a:lnTo>
                    <a:pt x="8829" y="68619"/>
                  </a:lnTo>
                  <a:lnTo>
                    <a:pt x="32907" y="32907"/>
                  </a:lnTo>
                  <a:lnTo>
                    <a:pt x="68619" y="8829"/>
                  </a:lnTo>
                  <a:lnTo>
                    <a:pt x="112352" y="0"/>
                  </a:lnTo>
                  <a:lnTo>
                    <a:pt x="3274047" y="0"/>
                  </a:lnTo>
                  <a:lnTo>
                    <a:pt x="3317042" y="8552"/>
                  </a:lnTo>
                  <a:lnTo>
                    <a:pt x="3353492" y="32907"/>
                  </a:lnTo>
                  <a:lnTo>
                    <a:pt x="3377847" y="69356"/>
                  </a:lnTo>
                  <a:lnTo>
                    <a:pt x="3386399" y="112352"/>
                  </a:lnTo>
                  <a:lnTo>
                    <a:pt x="3386399" y="561747"/>
                  </a:lnTo>
                  <a:lnTo>
                    <a:pt x="3377570" y="605480"/>
                  </a:lnTo>
                  <a:lnTo>
                    <a:pt x="3353492" y="641192"/>
                  </a:lnTo>
                  <a:lnTo>
                    <a:pt x="3317780" y="665270"/>
                  </a:lnTo>
                  <a:lnTo>
                    <a:pt x="3274047" y="674099"/>
                  </a:lnTo>
                  <a:lnTo>
                    <a:pt x="112352" y="674099"/>
                  </a:lnTo>
                  <a:lnTo>
                    <a:pt x="68619" y="665270"/>
                  </a:lnTo>
                  <a:lnTo>
                    <a:pt x="32907" y="641192"/>
                  </a:lnTo>
                  <a:lnTo>
                    <a:pt x="8829" y="605480"/>
                  </a:lnTo>
                  <a:lnTo>
                    <a:pt x="0" y="561747"/>
                  </a:lnTo>
                  <a:lnTo>
                    <a:pt x="0" y="112352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5565194" y="2779881"/>
            <a:ext cx="3042920" cy="568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D4D4D"/>
                </a:solidFill>
                <a:latin typeface="Courier New" panose="02070309020205020404"/>
                <a:cs typeface="Courier New" panose="02070309020205020404"/>
              </a:rPr>
              <a:t>@SpringBootApplication</a:t>
            </a:r>
            <a:endParaRPr sz="1800">
              <a:latin typeface="Courier New" panose="02070309020205020404"/>
              <a:cs typeface="Courier New" panose="02070309020205020404"/>
            </a:endParaRPr>
          </a:p>
          <a:p>
            <a:pPr marL="34290">
              <a:lnSpc>
                <a:spcPct val="100000"/>
              </a:lnSpc>
              <a:spcBef>
                <a:spcPts val="15"/>
              </a:spcBef>
            </a:pPr>
            <a:r>
              <a:rPr lang="zh-CN" sz="1800" spc="-5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也具有</a:t>
            </a:r>
            <a:r>
              <a:rPr sz="1800" i="1" spc="-5" dirty="0">
                <a:solidFill>
                  <a:srgbClr val="4D4D4D"/>
                </a:solidFill>
                <a:latin typeface="Arial" panose="020B0604020202020204"/>
                <a:cs typeface="Arial" panose="020B0604020202020204"/>
              </a:rPr>
              <a:t>exclude</a:t>
            </a:r>
            <a:r>
              <a:rPr lang="zh-CN" sz="1800" spc="-65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属性</a:t>
            </a:r>
            <a:endParaRPr lang="zh-CN" sz="1800" spc="-65" dirty="0">
              <a:solidFill>
                <a:srgbClr val="4D4D4D"/>
              </a:solidFill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ct val="100000"/>
              </a:lnSpc>
            </a:pPr>
            <a:fld id="{81D60167-4931-47E6-BA6A-407CBD079E47}" type="slidenum">
              <a:rPr spc="20" dirty="0"/>
            </a:fld>
            <a:endParaRPr spc="2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400685"/>
            <a:ext cx="4335780" cy="412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600" spc="-5" dirty="0"/>
              <a:t>为什么使用</a:t>
            </a:r>
            <a:r>
              <a:rPr sz="2600" spc="-10" dirty="0"/>
              <a:t>Spring</a:t>
            </a:r>
            <a:r>
              <a:rPr sz="2600" spc="-100" dirty="0"/>
              <a:t> </a:t>
            </a:r>
            <a:r>
              <a:rPr sz="2600" spc="-5" dirty="0"/>
              <a:t>Boot?</a:t>
            </a:r>
            <a:endParaRPr sz="26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84209" y="1180614"/>
            <a:ext cx="7962265" cy="149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9565" marR="630555" indent="-317500">
              <a:lnSpc>
                <a:spcPct val="100000"/>
              </a:lnSpc>
              <a:spcBef>
                <a:spcPts val="100"/>
              </a:spcBef>
              <a:buChar char="•"/>
              <a:tabLst>
                <a:tab pos="329565" algn="l"/>
                <a:tab pos="330200" algn="l"/>
              </a:tabLst>
            </a:pPr>
            <a:r>
              <a:rPr lang="zh-CN" altLang="en-US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为所有</a:t>
            </a:r>
            <a:r>
              <a:rPr lang="de-DE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Spring</a:t>
            </a:r>
            <a:r>
              <a:rPr lang="zh-CN" altLang="en-US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开发提供更快、更广泛的入门体验</a:t>
            </a:r>
            <a:endParaRPr sz="2000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329565" marR="5080" indent="-317500">
              <a:lnSpc>
                <a:spcPct val="100000"/>
              </a:lnSpc>
              <a:spcBef>
                <a:spcPts val="975"/>
              </a:spcBef>
              <a:buChar char="•"/>
              <a:tabLst>
                <a:tab pos="329565" algn="l"/>
                <a:tab pos="330200" algn="l"/>
              </a:tabLst>
            </a:pPr>
            <a:r>
              <a:rPr lang="zh-CN" altLang="en-US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提供一系列项目的大类所共有的非功能性功能</a:t>
            </a:r>
            <a:endParaRPr sz="2000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786765" marR="824865" lvl="1" indent="-317500">
              <a:lnSpc>
                <a:spcPct val="100000"/>
              </a:lnSpc>
              <a:spcBef>
                <a:spcPts val="975"/>
              </a:spcBef>
              <a:buChar char="•"/>
              <a:tabLst>
                <a:tab pos="786765" algn="l"/>
                <a:tab pos="787400" algn="l"/>
              </a:tabLst>
            </a:pPr>
            <a:r>
              <a:rPr lang="zh-CN" altLang="en-US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嵌入式服务器、安全性、度量、运行状况检查和外部化配置等</a:t>
            </a:r>
            <a:endParaRPr sz="2000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752" y="4854587"/>
            <a:ext cx="258445" cy="149225"/>
          </a:xfrm>
          <a:custGeom>
            <a:avLst/>
            <a:gdLst/>
            <a:ahLst/>
            <a:cxnLst/>
            <a:rect l="l" t="t" r="r" b="b"/>
            <a:pathLst>
              <a:path w="258445" h="149225">
                <a:moveTo>
                  <a:pt x="22529" y="0"/>
                </a:moveTo>
                <a:lnTo>
                  <a:pt x="0" y="0"/>
                </a:lnTo>
                <a:lnTo>
                  <a:pt x="0" y="21932"/>
                </a:lnTo>
                <a:lnTo>
                  <a:pt x="22529" y="21932"/>
                </a:lnTo>
                <a:lnTo>
                  <a:pt x="22529" y="0"/>
                </a:lnTo>
                <a:close/>
              </a:path>
              <a:path w="258445" h="149225">
                <a:moveTo>
                  <a:pt x="22618" y="38036"/>
                </a:moveTo>
                <a:lnTo>
                  <a:pt x="0" y="38036"/>
                </a:lnTo>
                <a:lnTo>
                  <a:pt x="0" y="146761"/>
                </a:lnTo>
                <a:lnTo>
                  <a:pt x="22618" y="146761"/>
                </a:lnTo>
                <a:lnTo>
                  <a:pt x="22618" y="38036"/>
                </a:lnTo>
                <a:close/>
              </a:path>
              <a:path w="258445" h="149225">
                <a:moveTo>
                  <a:pt x="152958" y="37934"/>
                </a:moveTo>
                <a:lnTo>
                  <a:pt x="131279" y="37934"/>
                </a:lnTo>
                <a:lnTo>
                  <a:pt x="103784" y="125209"/>
                </a:lnTo>
                <a:lnTo>
                  <a:pt x="102755" y="128968"/>
                </a:lnTo>
                <a:lnTo>
                  <a:pt x="102006" y="131229"/>
                </a:lnTo>
                <a:lnTo>
                  <a:pt x="95338" y="131229"/>
                </a:lnTo>
                <a:lnTo>
                  <a:pt x="94589" y="128968"/>
                </a:lnTo>
                <a:lnTo>
                  <a:pt x="93459" y="125209"/>
                </a:lnTo>
                <a:lnTo>
                  <a:pt x="66344" y="37934"/>
                </a:lnTo>
                <a:lnTo>
                  <a:pt x="39230" y="37934"/>
                </a:lnTo>
                <a:lnTo>
                  <a:pt x="39230" y="53936"/>
                </a:lnTo>
                <a:lnTo>
                  <a:pt x="49733" y="53936"/>
                </a:lnTo>
                <a:lnTo>
                  <a:pt x="75920" y="131991"/>
                </a:lnTo>
                <a:lnTo>
                  <a:pt x="79565" y="139725"/>
                </a:lnTo>
                <a:lnTo>
                  <a:pt x="84455" y="145084"/>
                </a:lnTo>
                <a:lnTo>
                  <a:pt x="90754" y="148209"/>
                </a:lnTo>
                <a:lnTo>
                  <a:pt x="98628" y="149212"/>
                </a:lnTo>
                <a:lnTo>
                  <a:pt x="104724" y="148678"/>
                </a:lnTo>
                <a:lnTo>
                  <a:pt x="110959" y="146354"/>
                </a:lnTo>
                <a:lnTo>
                  <a:pt x="116738" y="141147"/>
                </a:lnTo>
                <a:lnTo>
                  <a:pt x="121526" y="131991"/>
                </a:lnTo>
                <a:lnTo>
                  <a:pt x="152958" y="37934"/>
                </a:lnTo>
                <a:close/>
              </a:path>
              <a:path w="258445" h="149225">
                <a:moveTo>
                  <a:pt x="258241" y="85001"/>
                </a:moveTo>
                <a:lnTo>
                  <a:pt x="254609" y="65976"/>
                </a:lnTo>
                <a:lnTo>
                  <a:pt x="247713" y="55918"/>
                </a:lnTo>
                <a:lnTo>
                  <a:pt x="244398" y="51092"/>
                </a:lnTo>
                <a:lnTo>
                  <a:pt x="237032" y="46545"/>
                </a:lnTo>
                <a:lnTo>
                  <a:pt x="237032" y="102146"/>
                </a:lnTo>
                <a:lnTo>
                  <a:pt x="235064" y="113411"/>
                </a:lnTo>
                <a:lnTo>
                  <a:pt x="229400" y="122707"/>
                </a:lnTo>
                <a:lnTo>
                  <a:pt x="220446" y="129006"/>
                </a:lnTo>
                <a:lnTo>
                  <a:pt x="208610" y="131330"/>
                </a:lnTo>
                <a:lnTo>
                  <a:pt x="196583" y="129006"/>
                </a:lnTo>
                <a:lnTo>
                  <a:pt x="187693" y="122707"/>
                </a:lnTo>
                <a:lnTo>
                  <a:pt x="182194" y="113411"/>
                </a:lnTo>
                <a:lnTo>
                  <a:pt x="180352" y="102146"/>
                </a:lnTo>
                <a:lnTo>
                  <a:pt x="180378" y="85001"/>
                </a:lnTo>
                <a:lnTo>
                  <a:pt x="182168" y="73825"/>
                </a:lnTo>
                <a:lnTo>
                  <a:pt x="187553" y="64541"/>
                </a:lnTo>
                <a:lnTo>
                  <a:pt x="196392" y="58242"/>
                </a:lnTo>
                <a:lnTo>
                  <a:pt x="208610" y="55918"/>
                </a:lnTo>
                <a:lnTo>
                  <a:pt x="220484" y="58242"/>
                </a:lnTo>
                <a:lnTo>
                  <a:pt x="229438" y="64541"/>
                </a:lnTo>
                <a:lnTo>
                  <a:pt x="235077" y="73825"/>
                </a:lnTo>
                <a:lnTo>
                  <a:pt x="237020" y="85001"/>
                </a:lnTo>
                <a:lnTo>
                  <a:pt x="237032" y="102146"/>
                </a:lnTo>
                <a:lnTo>
                  <a:pt x="237032" y="46545"/>
                </a:lnTo>
                <a:lnTo>
                  <a:pt x="228714" y="41402"/>
                </a:lnTo>
                <a:lnTo>
                  <a:pt x="208610" y="37934"/>
                </a:lnTo>
                <a:lnTo>
                  <a:pt x="188518" y="41402"/>
                </a:lnTo>
                <a:lnTo>
                  <a:pt x="172821" y="51092"/>
                </a:lnTo>
                <a:lnTo>
                  <a:pt x="162610" y="65976"/>
                </a:lnTo>
                <a:lnTo>
                  <a:pt x="159054" y="85001"/>
                </a:lnTo>
                <a:lnTo>
                  <a:pt x="159067" y="102146"/>
                </a:lnTo>
                <a:lnTo>
                  <a:pt x="162699" y="121081"/>
                </a:lnTo>
                <a:lnTo>
                  <a:pt x="172885" y="135966"/>
                </a:lnTo>
                <a:lnTo>
                  <a:pt x="188544" y="145656"/>
                </a:lnTo>
                <a:lnTo>
                  <a:pt x="208610" y="149123"/>
                </a:lnTo>
                <a:lnTo>
                  <a:pt x="228714" y="145656"/>
                </a:lnTo>
                <a:lnTo>
                  <a:pt x="244398" y="135966"/>
                </a:lnTo>
                <a:lnTo>
                  <a:pt x="247586" y="131330"/>
                </a:lnTo>
                <a:lnTo>
                  <a:pt x="254609" y="121081"/>
                </a:lnTo>
                <a:lnTo>
                  <a:pt x="258229" y="102146"/>
                </a:lnTo>
                <a:lnTo>
                  <a:pt x="258241" y="8500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54545" y="4854587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4119" y="42545"/>
                </a:moveTo>
                <a:lnTo>
                  <a:pt x="48145" y="36423"/>
                </a:lnTo>
                <a:lnTo>
                  <a:pt x="28067" y="39839"/>
                </a:lnTo>
                <a:lnTo>
                  <a:pt x="12915" y="49618"/>
                </a:lnTo>
                <a:lnTo>
                  <a:pt x="3340" y="65062"/>
                </a:lnTo>
                <a:lnTo>
                  <a:pt x="0" y="85483"/>
                </a:lnTo>
                <a:lnTo>
                  <a:pt x="0" y="97345"/>
                </a:lnTo>
                <a:lnTo>
                  <a:pt x="3340" y="117805"/>
                </a:lnTo>
                <a:lnTo>
                  <a:pt x="12915" y="133337"/>
                </a:lnTo>
                <a:lnTo>
                  <a:pt x="28067" y="143217"/>
                </a:lnTo>
                <a:lnTo>
                  <a:pt x="48145" y="146672"/>
                </a:lnTo>
                <a:lnTo>
                  <a:pt x="54051" y="146672"/>
                </a:lnTo>
                <a:lnTo>
                  <a:pt x="56400" y="146392"/>
                </a:lnTo>
                <a:lnTo>
                  <a:pt x="56400" y="128219"/>
                </a:lnTo>
                <a:lnTo>
                  <a:pt x="55460" y="128219"/>
                </a:lnTo>
                <a:lnTo>
                  <a:pt x="48704" y="128409"/>
                </a:lnTo>
                <a:lnTo>
                  <a:pt x="48145" y="128409"/>
                </a:lnTo>
                <a:lnTo>
                  <a:pt x="37071" y="126174"/>
                </a:lnTo>
                <a:lnTo>
                  <a:pt x="28536" y="119862"/>
                </a:lnTo>
                <a:lnTo>
                  <a:pt x="23063" y="110058"/>
                </a:lnTo>
                <a:lnTo>
                  <a:pt x="21120" y="97345"/>
                </a:lnTo>
                <a:lnTo>
                  <a:pt x="21120" y="85483"/>
                </a:lnTo>
                <a:lnTo>
                  <a:pt x="23075" y="72758"/>
                </a:lnTo>
                <a:lnTo>
                  <a:pt x="28575" y="62953"/>
                </a:lnTo>
                <a:lnTo>
                  <a:pt x="37109" y="56642"/>
                </a:lnTo>
                <a:lnTo>
                  <a:pt x="48145" y="54406"/>
                </a:lnTo>
                <a:lnTo>
                  <a:pt x="55372" y="54406"/>
                </a:lnTo>
                <a:lnTo>
                  <a:pt x="66446" y="54978"/>
                </a:lnTo>
                <a:lnTo>
                  <a:pt x="70294" y="55816"/>
                </a:lnTo>
                <a:lnTo>
                  <a:pt x="71412" y="56007"/>
                </a:lnTo>
                <a:lnTo>
                  <a:pt x="71412" y="146672"/>
                </a:lnTo>
                <a:lnTo>
                  <a:pt x="94030" y="146672"/>
                </a:lnTo>
                <a:lnTo>
                  <a:pt x="94030" y="45085"/>
                </a:lnTo>
                <a:lnTo>
                  <a:pt x="94119" y="43205"/>
                </a:lnTo>
                <a:lnTo>
                  <a:pt x="94119" y="42545"/>
                </a:lnTo>
                <a:close/>
              </a:path>
              <a:path w="138430" h="147320">
                <a:moveTo>
                  <a:pt x="138417" y="0"/>
                </a:moveTo>
                <a:lnTo>
                  <a:pt x="115798" y="0"/>
                </a:lnTo>
                <a:lnTo>
                  <a:pt x="115798" y="146761"/>
                </a:lnTo>
                <a:lnTo>
                  <a:pt x="138417" y="146761"/>
                </a:lnTo>
                <a:lnTo>
                  <a:pt x="138417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87338" y="4854575"/>
            <a:ext cx="100330" cy="146685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59" y="146679"/>
                </a:moveTo>
                <a:lnTo>
                  <a:pt x="0" y="146679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38"/>
                </a:lnTo>
                <a:lnTo>
                  <a:pt x="95405" y="24228"/>
                </a:lnTo>
                <a:lnTo>
                  <a:pt x="99841" y="45191"/>
                </a:lnTo>
                <a:lnTo>
                  <a:pt x="99841" y="47072"/>
                </a:lnTo>
                <a:lnTo>
                  <a:pt x="67381" y="88762"/>
                </a:lnTo>
                <a:lnTo>
                  <a:pt x="41100" y="91133"/>
                </a:lnTo>
                <a:lnTo>
                  <a:pt x="38756" y="91040"/>
                </a:lnTo>
                <a:lnTo>
                  <a:pt x="38756" y="71269"/>
                </a:lnTo>
                <a:lnTo>
                  <a:pt x="45322" y="71269"/>
                </a:lnTo>
                <a:lnTo>
                  <a:pt x="59386" y="69510"/>
                </a:lnTo>
                <a:lnTo>
                  <a:pt x="68735" y="64537"/>
                </a:lnTo>
                <a:lnTo>
                  <a:pt x="73931" y="56812"/>
                </a:lnTo>
                <a:lnTo>
                  <a:pt x="75537" y="46792"/>
                </a:lnTo>
                <a:lnTo>
                  <a:pt x="75537" y="45001"/>
                </a:lnTo>
                <a:lnTo>
                  <a:pt x="45229" y="20617"/>
                </a:lnTo>
                <a:lnTo>
                  <a:pt x="42603" y="20524"/>
                </a:lnTo>
                <a:lnTo>
                  <a:pt x="40163" y="20431"/>
                </a:lnTo>
                <a:lnTo>
                  <a:pt x="23459" y="20431"/>
                </a:lnTo>
                <a:lnTo>
                  <a:pt x="23459" y="14667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81266" y="4869075"/>
            <a:ext cx="59690" cy="132080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1991"/>
                </a:moveTo>
                <a:lnTo>
                  <a:pt x="30780" y="131991"/>
                </a:lnTo>
                <a:lnTo>
                  <a:pt x="16984" y="130352"/>
                </a:lnTo>
                <a:lnTo>
                  <a:pt x="7402" y="125306"/>
                </a:lnTo>
                <a:lnTo>
                  <a:pt x="1813" y="116660"/>
                </a:lnTo>
                <a:lnTo>
                  <a:pt x="0" y="104219"/>
                </a:lnTo>
                <a:lnTo>
                  <a:pt x="0" y="3011"/>
                </a:lnTo>
                <a:lnTo>
                  <a:pt x="22897" y="0"/>
                </a:lnTo>
                <a:lnTo>
                  <a:pt x="22897" y="23438"/>
                </a:lnTo>
                <a:lnTo>
                  <a:pt x="59682" y="23438"/>
                </a:lnTo>
                <a:lnTo>
                  <a:pt x="59682" y="40951"/>
                </a:lnTo>
                <a:lnTo>
                  <a:pt x="22897" y="40951"/>
                </a:lnTo>
                <a:lnTo>
                  <a:pt x="22897" y="114102"/>
                </a:lnTo>
                <a:lnTo>
                  <a:pt x="29184" y="114479"/>
                </a:lnTo>
                <a:lnTo>
                  <a:pt x="59682" y="114479"/>
                </a:lnTo>
                <a:lnTo>
                  <a:pt x="59682" y="131991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03286" y="4982330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16"/>
                </a:moveTo>
                <a:lnTo>
                  <a:pt x="4222" y="19016"/>
                </a:lnTo>
                <a:lnTo>
                  <a:pt x="0" y="14687"/>
                </a:lnTo>
                <a:lnTo>
                  <a:pt x="0" y="4236"/>
                </a:lnTo>
                <a:lnTo>
                  <a:pt x="4222" y="0"/>
                </a:lnTo>
                <a:lnTo>
                  <a:pt x="14828" y="0"/>
                </a:lnTo>
                <a:lnTo>
                  <a:pt x="16048" y="1224"/>
                </a:lnTo>
                <a:lnTo>
                  <a:pt x="5066" y="1224"/>
                </a:lnTo>
                <a:lnTo>
                  <a:pt x="1410" y="4896"/>
                </a:lnTo>
                <a:lnTo>
                  <a:pt x="1410" y="13839"/>
                </a:lnTo>
                <a:lnTo>
                  <a:pt x="5066" y="17512"/>
                </a:lnTo>
                <a:lnTo>
                  <a:pt x="16295" y="17512"/>
                </a:lnTo>
                <a:lnTo>
                  <a:pt x="14828" y="19016"/>
                </a:lnTo>
                <a:close/>
              </a:path>
              <a:path w="19050" h="19050">
                <a:moveTo>
                  <a:pt x="16295" y="17512"/>
                </a:moveTo>
                <a:lnTo>
                  <a:pt x="13984" y="17512"/>
                </a:lnTo>
                <a:lnTo>
                  <a:pt x="17548" y="13839"/>
                </a:lnTo>
                <a:lnTo>
                  <a:pt x="17459" y="4896"/>
                </a:lnTo>
                <a:lnTo>
                  <a:pt x="13984" y="1224"/>
                </a:lnTo>
                <a:lnTo>
                  <a:pt x="16048" y="1224"/>
                </a:lnTo>
                <a:lnTo>
                  <a:pt x="19051" y="4236"/>
                </a:lnTo>
                <a:lnTo>
                  <a:pt x="19051" y="14687"/>
                </a:lnTo>
                <a:lnTo>
                  <a:pt x="16295" y="17512"/>
                </a:lnTo>
                <a:close/>
              </a:path>
              <a:path w="19050" h="19050">
                <a:moveTo>
                  <a:pt x="7507" y="14403"/>
                </a:moveTo>
                <a:lnTo>
                  <a:pt x="6384" y="14403"/>
                </a:lnTo>
                <a:lnTo>
                  <a:pt x="6384" y="4236"/>
                </a:lnTo>
                <a:lnTo>
                  <a:pt x="11826" y="4236"/>
                </a:lnTo>
                <a:lnTo>
                  <a:pt x="12918" y="5176"/>
                </a:lnTo>
                <a:lnTo>
                  <a:pt x="7321" y="5176"/>
                </a:lnTo>
                <a:lnTo>
                  <a:pt x="7321" y="9603"/>
                </a:lnTo>
                <a:lnTo>
                  <a:pt x="12291" y="9603"/>
                </a:lnTo>
                <a:lnTo>
                  <a:pt x="11075" y="10167"/>
                </a:lnTo>
                <a:lnTo>
                  <a:pt x="11251" y="10450"/>
                </a:lnTo>
                <a:lnTo>
                  <a:pt x="9947" y="10450"/>
                </a:lnTo>
                <a:lnTo>
                  <a:pt x="7507" y="10544"/>
                </a:lnTo>
                <a:lnTo>
                  <a:pt x="7507" y="14403"/>
                </a:lnTo>
                <a:close/>
              </a:path>
              <a:path w="19050" h="19050">
                <a:moveTo>
                  <a:pt x="12291" y="9603"/>
                </a:moveTo>
                <a:lnTo>
                  <a:pt x="11075" y="9603"/>
                </a:lnTo>
                <a:lnTo>
                  <a:pt x="12012" y="8756"/>
                </a:lnTo>
                <a:lnTo>
                  <a:pt x="12012" y="5930"/>
                </a:lnTo>
                <a:lnTo>
                  <a:pt x="11075" y="5176"/>
                </a:lnTo>
                <a:lnTo>
                  <a:pt x="12918" y="5176"/>
                </a:lnTo>
                <a:lnTo>
                  <a:pt x="13139" y="5367"/>
                </a:lnTo>
                <a:lnTo>
                  <a:pt x="13139" y="8756"/>
                </a:lnTo>
                <a:lnTo>
                  <a:pt x="12291" y="9603"/>
                </a:lnTo>
                <a:close/>
              </a:path>
              <a:path w="19050" h="19050">
                <a:moveTo>
                  <a:pt x="13701" y="14403"/>
                </a:moveTo>
                <a:lnTo>
                  <a:pt x="12481" y="14403"/>
                </a:lnTo>
                <a:lnTo>
                  <a:pt x="9947" y="10450"/>
                </a:lnTo>
                <a:lnTo>
                  <a:pt x="11251" y="10450"/>
                </a:lnTo>
                <a:lnTo>
                  <a:pt x="13701" y="14403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65500" y="211599"/>
            <a:ext cx="5511800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3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4. </a:t>
            </a:r>
            <a:r>
              <a:rPr lang="zh-CN" sz="2500" spc="-9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显式替代依赖项</a:t>
            </a:r>
            <a:endParaRPr lang="zh-CN" sz="2500" spc="-90" dirty="0">
              <a:solidFill>
                <a:srgbClr val="00253E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88963" y="1127987"/>
            <a:ext cx="7785100" cy="3582670"/>
            <a:chOff x="588963" y="1127987"/>
            <a:chExt cx="7785100" cy="3582670"/>
          </a:xfrm>
        </p:grpSpPr>
        <p:sp>
          <p:nvSpPr>
            <p:cNvPr id="9" name="object 9"/>
            <p:cNvSpPr/>
            <p:nvPr/>
          </p:nvSpPr>
          <p:spPr>
            <a:xfrm>
              <a:off x="593725" y="1132852"/>
              <a:ext cx="7775575" cy="3572510"/>
            </a:xfrm>
            <a:custGeom>
              <a:avLst/>
              <a:gdLst/>
              <a:ahLst/>
              <a:cxnLst/>
              <a:rect l="l" t="t" r="r" b="b"/>
              <a:pathLst>
                <a:path w="7775575" h="3572510">
                  <a:moveTo>
                    <a:pt x="7775575" y="1270"/>
                  </a:moveTo>
                  <a:lnTo>
                    <a:pt x="7775473" y="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0" y="3572510"/>
                  </a:lnTo>
                  <a:lnTo>
                    <a:pt x="7775575" y="3572510"/>
                  </a:lnTo>
                  <a:lnTo>
                    <a:pt x="7775575" y="127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93726" y="1132749"/>
              <a:ext cx="7775575" cy="3573145"/>
            </a:xfrm>
            <a:custGeom>
              <a:avLst/>
              <a:gdLst/>
              <a:ahLst/>
              <a:cxnLst/>
              <a:rect l="l" t="t" r="r" b="b"/>
              <a:pathLst>
                <a:path w="7775575" h="3573145">
                  <a:moveTo>
                    <a:pt x="0" y="1321"/>
                  </a:moveTo>
                  <a:lnTo>
                    <a:pt x="0" y="591"/>
                  </a:lnTo>
                  <a:lnTo>
                    <a:pt x="591" y="0"/>
                  </a:lnTo>
                  <a:lnTo>
                    <a:pt x="1321" y="0"/>
                  </a:lnTo>
                  <a:lnTo>
                    <a:pt x="7774252" y="0"/>
                  </a:lnTo>
                  <a:lnTo>
                    <a:pt x="7774603" y="0"/>
                  </a:lnTo>
                  <a:lnTo>
                    <a:pt x="7774940" y="139"/>
                  </a:lnTo>
                  <a:lnTo>
                    <a:pt x="7775187" y="387"/>
                  </a:lnTo>
                  <a:lnTo>
                    <a:pt x="7775435" y="635"/>
                  </a:lnTo>
                  <a:lnTo>
                    <a:pt x="7775574" y="971"/>
                  </a:lnTo>
                  <a:lnTo>
                    <a:pt x="7775574" y="1321"/>
                  </a:lnTo>
                  <a:lnTo>
                    <a:pt x="7775574" y="3571277"/>
                  </a:lnTo>
                  <a:lnTo>
                    <a:pt x="7775574" y="3572008"/>
                  </a:lnTo>
                  <a:lnTo>
                    <a:pt x="7774983" y="3572599"/>
                  </a:lnTo>
                  <a:lnTo>
                    <a:pt x="7774252" y="3572599"/>
                  </a:lnTo>
                  <a:lnTo>
                    <a:pt x="1321" y="3572599"/>
                  </a:lnTo>
                  <a:lnTo>
                    <a:pt x="591" y="3572599"/>
                  </a:lnTo>
                  <a:lnTo>
                    <a:pt x="0" y="3572008"/>
                  </a:lnTo>
                  <a:lnTo>
                    <a:pt x="0" y="3571277"/>
                  </a:lnTo>
                  <a:lnTo>
                    <a:pt x="0" y="1321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667138" y="1164671"/>
            <a:ext cx="6121400" cy="150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&lt;</a:t>
            </a:r>
            <a:r>
              <a:rPr sz="1600" b="1" spc="-5" dirty="0">
                <a:solidFill>
                  <a:srgbClr val="3E7F7F"/>
                </a:solidFill>
                <a:latin typeface="Courier New" panose="02070309020205020404"/>
                <a:cs typeface="Courier New" panose="02070309020205020404"/>
              </a:rPr>
              <a:t>dependency</a:t>
            </a: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&gt;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255905">
              <a:lnSpc>
                <a:spcPct val="100000"/>
              </a:lnSpc>
              <a:spcBef>
                <a:spcPts val="30"/>
              </a:spcBef>
            </a:pP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&lt;</a:t>
            </a:r>
            <a:r>
              <a:rPr sz="1600" b="1" spc="-5" dirty="0">
                <a:solidFill>
                  <a:srgbClr val="3E7F7F"/>
                </a:solidFill>
                <a:latin typeface="Courier New" panose="02070309020205020404"/>
                <a:cs typeface="Courier New" panose="02070309020205020404"/>
              </a:rPr>
              <a:t>groupId</a:t>
            </a: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&gt;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org.springframework.boot</a:t>
            </a: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&lt;/</a:t>
            </a:r>
            <a:r>
              <a:rPr sz="1600" b="1" spc="-5" dirty="0">
                <a:solidFill>
                  <a:srgbClr val="3E7F7F"/>
                </a:solidFill>
                <a:latin typeface="Courier New" panose="02070309020205020404"/>
                <a:cs typeface="Courier New" panose="02070309020205020404"/>
              </a:rPr>
              <a:t>groupId</a:t>
            </a: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&gt;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255905">
              <a:lnSpc>
                <a:spcPct val="100000"/>
              </a:lnSpc>
              <a:spcBef>
                <a:spcPts val="30"/>
              </a:spcBef>
            </a:pP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&lt;</a:t>
            </a:r>
            <a:r>
              <a:rPr sz="1600" b="1" spc="-5" dirty="0">
                <a:solidFill>
                  <a:srgbClr val="3E7F7F"/>
                </a:solidFill>
                <a:latin typeface="Courier New" panose="02070309020205020404"/>
                <a:cs typeface="Courier New" panose="02070309020205020404"/>
              </a:rPr>
              <a:t>artifactId</a:t>
            </a: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&gt;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spring-boot-starter-web</a:t>
            </a: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&lt;/</a:t>
            </a:r>
            <a:r>
              <a:rPr sz="1600" b="1" spc="-5" dirty="0">
                <a:solidFill>
                  <a:srgbClr val="3E7F7F"/>
                </a:solidFill>
                <a:latin typeface="Courier New" panose="02070309020205020404"/>
                <a:cs typeface="Courier New" panose="02070309020205020404"/>
              </a:rPr>
              <a:t>artifactId</a:t>
            </a: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&gt;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255905">
              <a:lnSpc>
                <a:spcPct val="100000"/>
              </a:lnSpc>
              <a:spcBef>
                <a:spcPts val="30"/>
              </a:spcBef>
            </a:pP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&lt;</a:t>
            </a:r>
            <a:r>
              <a:rPr sz="1600" b="1" spc="-5" dirty="0">
                <a:solidFill>
                  <a:srgbClr val="3E7F7F"/>
                </a:solidFill>
                <a:latin typeface="Courier New" panose="02070309020205020404"/>
                <a:cs typeface="Courier New" panose="02070309020205020404"/>
              </a:rPr>
              <a:t>exclusions</a:t>
            </a: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&gt;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499745">
              <a:lnSpc>
                <a:spcPct val="100000"/>
              </a:lnSpc>
              <a:spcBef>
                <a:spcPts val="30"/>
              </a:spcBef>
            </a:pP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&lt;</a:t>
            </a:r>
            <a:r>
              <a:rPr sz="1600" b="1" spc="-5" dirty="0">
                <a:solidFill>
                  <a:srgbClr val="3E7F7F"/>
                </a:solidFill>
                <a:latin typeface="Courier New" panose="02070309020205020404"/>
                <a:cs typeface="Courier New" panose="02070309020205020404"/>
              </a:rPr>
              <a:t>exclusion</a:t>
            </a: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&gt;</a:t>
            </a:r>
            <a:endParaRPr sz="1600" dirty="0">
              <a:latin typeface="Courier New" panose="02070309020205020404"/>
              <a:cs typeface="Courier New" panose="02070309020205020404"/>
            </a:endParaRPr>
          </a:p>
          <a:p>
            <a:pPr marL="743585">
              <a:lnSpc>
                <a:spcPct val="100000"/>
              </a:lnSpc>
              <a:spcBef>
                <a:spcPts val="30"/>
              </a:spcBef>
            </a:pP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&lt;</a:t>
            </a:r>
            <a:r>
              <a:rPr sz="1600" b="1" spc="-5" dirty="0">
                <a:solidFill>
                  <a:srgbClr val="3E7F7F"/>
                </a:solidFill>
                <a:latin typeface="Courier New" panose="02070309020205020404"/>
                <a:cs typeface="Courier New" panose="02070309020205020404"/>
              </a:rPr>
              <a:t>groupId</a:t>
            </a: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&gt;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org.springframework.boot</a:t>
            </a: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&lt;/</a:t>
            </a:r>
            <a:r>
              <a:rPr sz="1600" b="1" spc="-5" dirty="0">
                <a:solidFill>
                  <a:srgbClr val="3E7F7F"/>
                </a:solidFill>
                <a:latin typeface="Courier New" panose="02070309020205020404"/>
                <a:cs typeface="Courier New" panose="02070309020205020404"/>
              </a:rPr>
              <a:t>groupId</a:t>
            </a: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&gt;</a:t>
            </a:r>
            <a:endParaRPr sz="1600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0958" y="2650572"/>
            <a:ext cx="6731000" cy="764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9745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&lt;</a:t>
            </a:r>
            <a:r>
              <a:rPr sz="1600" b="1" spc="-5" dirty="0">
                <a:solidFill>
                  <a:srgbClr val="3E7F7F"/>
                </a:solidFill>
                <a:latin typeface="Courier New" panose="02070309020205020404"/>
                <a:cs typeface="Courier New" panose="02070309020205020404"/>
              </a:rPr>
              <a:t>artifactId</a:t>
            </a: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&gt;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spring-boot-starter-tomcat</a:t>
            </a: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&lt;/</a:t>
            </a:r>
            <a:r>
              <a:rPr sz="1600" b="1" spc="-5" dirty="0">
                <a:solidFill>
                  <a:srgbClr val="3E7F7F"/>
                </a:solidFill>
                <a:latin typeface="Courier New" panose="02070309020205020404"/>
                <a:cs typeface="Courier New" panose="02070309020205020404"/>
              </a:rPr>
              <a:t>artifactId</a:t>
            </a: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&gt;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255905">
              <a:lnSpc>
                <a:spcPct val="100000"/>
              </a:lnSpc>
              <a:spcBef>
                <a:spcPts val="30"/>
              </a:spcBef>
            </a:pP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&lt;/</a:t>
            </a:r>
            <a:r>
              <a:rPr sz="1600" b="1" spc="-5" dirty="0">
                <a:solidFill>
                  <a:srgbClr val="3E7F7F"/>
                </a:solidFill>
                <a:latin typeface="Courier New" panose="02070309020205020404"/>
                <a:cs typeface="Courier New" panose="02070309020205020404"/>
              </a:rPr>
              <a:t>exclusion</a:t>
            </a: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&gt;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&lt;/</a:t>
            </a:r>
            <a:r>
              <a:rPr sz="1600" b="1" spc="-5" dirty="0">
                <a:solidFill>
                  <a:srgbClr val="3E7F7F"/>
                </a:solidFill>
                <a:latin typeface="Courier New" panose="02070309020205020404"/>
                <a:cs typeface="Courier New" panose="02070309020205020404"/>
              </a:rPr>
              <a:t>exclusions</a:t>
            </a: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&gt;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7138" y="3393522"/>
            <a:ext cx="6365240" cy="1012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&lt;/</a:t>
            </a:r>
            <a:r>
              <a:rPr sz="1600" b="1" spc="-5" dirty="0">
                <a:solidFill>
                  <a:srgbClr val="3E7F7F"/>
                </a:solidFill>
                <a:latin typeface="Courier New" panose="02070309020205020404"/>
                <a:cs typeface="Courier New" panose="02070309020205020404"/>
              </a:rPr>
              <a:t>dependency</a:t>
            </a: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&gt;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&lt;</a:t>
            </a:r>
            <a:r>
              <a:rPr sz="1600" b="1" spc="-5" dirty="0">
                <a:solidFill>
                  <a:srgbClr val="3E7F7F"/>
                </a:solidFill>
                <a:latin typeface="Courier New" panose="02070309020205020404"/>
                <a:cs typeface="Courier New" panose="02070309020205020404"/>
              </a:rPr>
              <a:t>dependency</a:t>
            </a: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&gt;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255905">
              <a:lnSpc>
                <a:spcPct val="100000"/>
              </a:lnSpc>
              <a:spcBef>
                <a:spcPts val="30"/>
              </a:spcBef>
            </a:pP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&lt;</a:t>
            </a:r>
            <a:r>
              <a:rPr sz="1600" b="1" spc="-5" dirty="0">
                <a:solidFill>
                  <a:srgbClr val="3E7F7F"/>
                </a:solidFill>
                <a:latin typeface="Courier New" panose="02070309020205020404"/>
                <a:cs typeface="Courier New" panose="02070309020205020404"/>
              </a:rPr>
              <a:t>groupId</a:t>
            </a: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&gt;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org.springframework.boot</a:t>
            </a: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&lt;/</a:t>
            </a:r>
            <a:r>
              <a:rPr sz="1600" b="1" spc="-5" dirty="0">
                <a:solidFill>
                  <a:srgbClr val="3E7F7F"/>
                </a:solidFill>
                <a:latin typeface="Courier New" panose="02070309020205020404"/>
                <a:cs typeface="Courier New" panose="02070309020205020404"/>
              </a:rPr>
              <a:t>groupId</a:t>
            </a: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&gt;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255905">
              <a:lnSpc>
                <a:spcPct val="100000"/>
              </a:lnSpc>
              <a:spcBef>
                <a:spcPts val="30"/>
              </a:spcBef>
            </a:pP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&lt;</a:t>
            </a:r>
            <a:r>
              <a:rPr sz="1600" b="1" spc="-5" dirty="0">
                <a:solidFill>
                  <a:srgbClr val="3E7F7F"/>
                </a:solidFill>
                <a:latin typeface="Courier New" panose="02070309020205020404"/>
                <a:cs typeface="Courier New" panose="02070309020205020404"/>
              </a:rPr>
              <a:t>artifactId</a:t>
            </a: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&gt;</a:t>
            </a:r>
            <a:r>
              <a:rPr sz="1600" b="1" spc="-5" dirty="0">
                <a:latin typeface="Courier New" panose="02070309020205020404"/>
                <a:cs typeface="Courier New" panose="02070309020205020404"/>
              </a:rPr>
              <a:t>spring-boot-starter-jetty</a:t>
            </a: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&lt;/</a:t>
            </a:r>
            <a:r>
              <a:rPr sz="1600" b="1" spc="-5" dirty="0">
                <a:solidFill>
                  <a:srgbClr val="3E7F7F"/>
                </a:solidFill>
                <a:latin typeface="Courier New" panose="02070309020205020404"/>
                <a:cs typeface="Courier New" panose="02070309020205020404"/>
              </a:rPr>
              <a:t>artifactId</a:t>
            </a: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&gt;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7138" y="4384122"/>
            <a:ext cx="16103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&lt;/</a:t>
            </a:r>
            <a:r>
              <a:rPr sz="1600" b="1" spc="-5" dirty="0">
                <a:solidFill>
                  <a:srgbClr val="3E7F7F"/>
                </a:solidFill>
                <a:latin typeface="Courier New" panose="02070309020205020404"/>
                <a:cs typeface="Courier New" panose="02070309020205020404"/>
              </a:rPr>
              <a:t>dependency</a:t>
            </a:r>
            <a:r>
              <a:rPr sz="1600"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</a:rPr>
              <a:t>&gt;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860580" y="2140081"/>
            <a:ext cx="3013710" cy="335915"/>
            <a:chOff x="5860580" y="2140081"/>
            <a:chExt cx="3013710" cy="335915"/>
          </a:xfrm>
        </p:grpSpPr>
        <p:sp>
          <p:nvSpPr>
            <p:cNvPr id="16" name="object 16"/>
            <p:cNvSpPr/>
            <p:nvPr/>
          </p:nvSpPr>
          <p:spPr>
            <a:xfrm>
              <a:off x="5908237" y="2306769"/>
              <a:ext cx="1043940" cy="130175"/>
            </a:xfrm>
            <a:custGeom>
              <a:avLst/>
              <a:gdLst/>
              <a:ahLst/>
              <a:cxnLst/>
              <a:rect l="l" t="t" r="r" b="b"/>
              <a:pathLst>
                <a:path w="1043940" h="130175">
                  <a:moveTo>
                    <a:pt x="1043425" y="0"/>
                  </a:moveTo>
                  <a:lnTo>
                    <a:pt x="0" y="129863"/>
                  </a:lnTo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865343" y="2421020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4837" y="31224"/>
                  </a:moveTo>
                  <a:lnTo>
                    <a:pt x="0" y="20950"/>
                  </a:lnTo>
                  <a:lnTo>
                    <a:pt x="40951" y="0"/>
                  </a:lnTo>
                  <a:lnTo>
                    <a:pt x="44837" y="31224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865343" y="2421020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0951" y="0"/>
                  </a:moveTo>
                  <a:lnTo>
                    <a:pt x="0" y="20950"/>
                  </a:lnTo>
                  <a:lnTo>
                    <a:pt x="44837" y="31224"/>
                  </a:lnTo>
                  <a:lnTo>
                    <a:pt x="40951" y="0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805613" y="2144844"/>
              <a:ext cx="2063750" cy="326390"/>
            </a:xfrm>
            <a:custGeom>
              <a:avLst/>
              <a:gdLst/>
              <a:ahLst/>
              <a:cxnLst/>
              <a:rect l="l" t="t" r="r" b="b"/>
              <a:pathLst>
                <a:path w="2063750" h="326389">
                  <a:moveTo>
                    <a:pt x="2009377" y="326230"/>
                  </a:moveTo>
                  <a:lnTo>
                    <a:pt x="54372" y="326230"/>
                  </a:lnTo>
                  <a:lnTo>
                    <a:pt x="33208" y="321958"/>
                  </a:lnTo>
                  <a:lnTo>
                    <a:pt x="15925" y="310305"/>
                  </a:lnTo>
                  <a:lnTo>
                    <a:pt x="4272" y="293022"/>
                  </a:lnTo>
                  <a:lnTo>
                    <a:pt x="0" y="271857"/>
                  </a:lnTo>
                  <a:lnTo>
                    <a:pt x="0" y="54372"/>
                  </a:lnTo>
                  <a:lnTo>
                    <a:pt x="4272" y="33208"/>
                  </a:lnTo>
                  <a:lnTo>
                    <a:pt x="15925" y="15925"/>
                  </a:lnTo>
                  <a:lnTo>
                    <a:pt x="33208" y="4272"/>
                  </a:lnTo>
                  <a:lnTo>
                    <a:pt x="54372" y="0"/>
                  </a:lnTo>
                  <a:lnTo>
                    <a:pt x="2009377" y="0"/>
                  </a:lnTo>
                  <a:lnTo>
                    <a:pt x="2047824" y="15925"/>
                  </a:lnTo>
                  <a:lnTo>
                    <a:pt x="2063749" y="54372"/>
                  </a:lnTo>
                  <a:lnTo>
                    <a:pt x="2063749" y="271857"/>
                  </a:lnTo>
                  <a:lnTo>
                    <a:pt x="2059477" y="293022"/>
                  </a:lnTo>
                  <a:lnTo>
                    <a:pt x="2047824" y="310305"/>
                  </a:lnTo>
                  <a:lnTo>
                    <a:pt x="2030541" y="321958"/>
                  </a:lnTo>
                  <a:lnTo>
                    <a:pt x="2009377" y="32623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805613" y="2144844"/>
              <a:ext cx="2063750" cy="326390"/>
            </a:xfrm>
            <a:custGeom>
              <a:avLst/>
              <a:gdLst/>
              <a:ahLst/>
              <a:cxnLst/>
              <a:rect l="l" t="t" r="r" b="b"/>
              <a:pathLst>
                <a:path w="2063750" h="326389">
                  <a:moveTo>
                    <a:pt x="0" y="54372"/>
                  </a:moveTo>
                  <a:lnTo>
                    <a:pt x="4272" y="33208"/>
                  </a:lnTo>
                  <a:lnTo>
                    <a:pt x="15925" y="15925"/>
                  </a:lnTo>
                  <a:lnTo>
                    <a:pt x="33208" y="4272"/>
                  </a:lnTo>
                  <a:lnTo>
                    <a:pt x="54372" y="0"/>
                  </a:lnTo>
                  <a:lnTo>
                    <a:pt x="2009377" y="0"/>
                  </a:lnTo>
                  <a:lnTo>
                    <a:pt x="2047824" y="15925"/>
                  </a:lnTo>
                  <a:lnTo>
                    <a:pt x="2063749" y="54372"/>
                  </a:lnTo>
                  <a:lnTo>
                    <a:pt x="2063749" y="271857"/>
                  </a:lnTo>
                  <a:lnTo>
                    <a:pt x="2059477" y="293022"/>
                  </a:lnTo>
                  <a:lnTo>
                    <a:pt x="2047824" y="310305"/>
                  </a:lnTo>
                  <a:lnTo>
                    <a:pt x="2030541" y="321958"/>
                  </a:lnTo>
                  <a:lnTo>
                    <a:pt x="2009377" y="326230"/>
                  </a:lnTo>
                  <a:lnTo>
                    <a:pt x="54372" y="326230"/>
                  </a:lnTo>
                  <a:lnTo>
                    <a:pt x="33208" y="321958"/>
                  </a:lnTo>
                  <a:lnTo>
                    <a:pt x="15925" y="310305"/>
                  </a:lnTo>
                  <a:lnTo>
                    <a:pt x="4272" y="293022"/>
                  </a:lnTo>
                  <a:lnTo>
                    <a:pt x="0" y="271857"/>
                  </a:lnTo>
                  <a:lnTo>
                    <a:pt x="0" y="54372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6962906" y="2148002"/>
            <a:ext cx="1745614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 spc="-5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不包含</a:t>
            </a:r>
            <a:r>
              <a:rPr sz="1800" spc="-40" dirty="0">
                <a:solidFill>
                  <a:srgbClr val="4D4D4D"/>
                </a:solidFill>
                <a:latin typeface="Arial" panose="020B0604020202020204"/>
                <a:cs typeface="Arial" panose="020B0604020202020204"/>
              </a:rPr>
              <a:t>Tomcat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863297" y="3306366"/>
            <a:ext cx="3011170" cy="532765"/>
            <a:chOff x="5863297" y="3306366"/>
            <a:chExt cx="3011170" cy="532765"/>
          </a:xfrm>
        </p:grpSpPr>
        <p:sp>
          <p:nvSpPr>
            <p:cNvPr id="23" name="object 23"/>
            <p:cNvSpPr/>
            <p:nvPr/>
          </p:nvSpPr>
          <p:spPr>
            <a:xfrm>
              <a:off x="5909528" y="3512344"/>
              <a:ext cx="1042669" cy="306705"/>
            </a:xfrm>
            <a:custGeom>
              <a:avLst/>
              <a:gdLst/>
              <a:ahLst/>
              <a:cxnLst/>
              <a:rect l="l" t="t" r="r" b="b"/>
              <a:pathLst>
                <a:path w="1042670" h="306704">
                  <a:moveTo>
                    <a:pt x="1042135" y="0"/>
                  </a:moveTo>
                  <a:lnTo>
                    <a:pt x="0" y="306533"/>
                  </a:lnTo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868059" y="3803783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79">
                  <a:moveTo>
                    <a:pt x="45908" y="30186"/>
                  </a:moveTo>
                  <a:lnTo>
                    <a:pt x="0" y="27290"/>
                  </a:lnTo>
                  <a:lnTo>
                    <a:pt x="37029" y="0"/>
                  </a:lnTo>
                  <a:lnTo>
                    <a:pt x="45908" y="3018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868059" y="3803783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79">
                  <a:moveTo>
                    <a:pt x="37029" y="0"/>
                  </a:moveTo>
                  <a:lnTo>
                    <a:pt x="0" y="27290"/>
                  </a:lnTo>
                  <a:lnTo>
                    <a:pt x="45908" y="30186"/>
                  </a:lnTo>
                  <a:lnTo>
                    <a:pt x="37029" y="0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805613" y="3311128"/>
              <a:ext cx="2063750" cy="326390"/>
            </a:xfrm>
            <a:custGeom>
              <a:avLst/>
              <a:gdLst/>
              <a:ahLst/>
              <a:cxnLst/>
              <a:rect l="l" t="t" r="r" b="b"/>
              <a:pathLst>
                <a:path w="2063750" h="326389">
                  <a:moveTo>
                    <a:pt x="2009377" y="326230"/>
                  </a:moveTo>
                  <a:lnTo>
                    <a:pt x="54372" y="326230"/>
                  </a:lnTo>
                  <a:lnTo>
                    <a:pt x="33208" y="321957"/>
                  </a:lnTo>
                  <a:lnTo>
                    <a:pt x="15925" y="310305"/>
                  </a:lnTo>
                  <a:lnTo>
                    <a:pt x="4272" y="293022"/>
                  </a:lnTo>
                  <a:lnTo>
                    <a:pt x="0" y="271857"/>
                  </a:lnTo>
                  <a:lnTo>
                    <a:pt x="0" y="54372"/>
                  </a:lnTo>
                  <a:lnTo>
                    <a:pt x="4272" y="33208"/>
                  </a:lnTo>
                  <a:lnTo>
                    <a:pt x="15925" y="15925"/>
                  </a:lnTo>
                  <a:lnTo>
                    <a:pt x="33208" y="4272"/>
                  </a:lnTo>
                  <a:lnTo>
                    <a:pt x="54372" y="0"/>
                  </a:lnTo>
                  <a:lnTo>
                    <a:pt x="2009377" y="0"/>
                  </a:lnTo>
                  <a:lnTo>
                    <a:pt x="2047824" y="15925"/>
                  </a:lnTo>
                  <a:lnTo>
                    <a:pt x="2063749" y="54372"/>
                  </a:lnTo>
                  <a:lnTo>
                    <a:pt x="2063749" y="271857"/>
                  </a:lnTo>
                  <a:lnTo>
                    <a:pt x="2059477" y="293022"/>
                  </a:lnTo>
                  <a:lnTo>
                    <a:pt x="2047824" y="310305"/>
                  </a:lnTo>
                  <a:lnTo>
                    <a:pt x="2030541" y="321957"/>
                  </a:lnTo>
                  <a:lnTo>
                    <a:pt x="2009377" y="32623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805613" y="3311128"/>
              <a:ext cx="2063750" cy="326390"/>
            </a:xfrm>
            <a:custGeom>
              <a:avLst/>
              <a:gdLst/>
              <a:ahLst/>
              <a:cxnLst/>
              <a:rect l="l" t="t" r="r" b="b"/>
              <a:pathLst>
                <a:path w="2063750" h="326389">
                  <a:moveTo>
                    <a:pt x="0" y="54372"/>
                  </a:moveTo>
                  <a:lnTo>
                    <a:pt x="4272" y="33208"/>
                  </a:lnTo>
                  <a:lnTo>
                    <a:pt x="15925" y="15925"/>
                  </a:lnTo>
                  <a:lnTo>
                    <a:pt x="33208" y="4272"/>
                  </a:lnTo>
                  <a:lnTo>
                    <a:pt x="54372" y="0"/>
                  </a:lnTo>
                  <a:lnTo>
                    <a:pt x="2009377" y="0"/>
                  </a:lnTo>
                  <a:lnTo>
                    <a:pt x="2047824" y="15925"/>
                  </a:lnTo>
                  <a:lnTo>
                    <a:pt x="2063749" y="54372"/>
                  </a:lnTo>
                  <a:lnTo>
                    <a:pt x="2063749" y="271857"/>
                  </a:lnTo>
                  <a:lnTo>
                    <a:pt x="2059477" y="293022"/>
                  </a:lnTo>
                  <a:lnTo>
                    <a:pt x="2047824" y="310305"/>
                  </a:lnTo>
                  <a:lnTo>
                    <a:pt x="2030541" y="321957"/>
                  </a:lnTo>
                  <a:lnTo>
                    <a:pt x="2009377" y="326230"/>
                  </a:lnTo>
                  <a:lnTo>
                    <a:pt x="54372" y="326230"/>
                  </a:lnTo>
                  <a:lnTo>
                    <a:pt x="33208" y="321957"/>
                  </a:lnTo>
                  <a:lnTo>
                    <a:pt x="15925" y="310305"/>
                  </a:lnTo>
                  <a:lnTo>
                    <a:pt x="4272" y="293022"/>
                  </a:lnTo>
                  <a:lnTo>
                    <a:pt x="0" y="271857"/>
                  </a:lnTo>
                  <a:lnTo>
                    <a:pt x="0" y="54372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7291128" y="3314288"/>
            <a:ext cx="109093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 spc="-5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添加</a:t>
            </a:r>
            <a:r>
              <a:rPr sz="1800" dirty="0">
                <a:solidFill>
                  <a:srgbClr val="4D4D4D"/>
                </a:solidFill>
                <a:latin typeface="Arial" panose="020B0604020202020204"/>
                <a:cs typeface="Arial" panose="020B0604020202020204"/>
              </a:rPr>
              <a:t>Jetty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292601" y="4433887"/>
            <a:ext cx="4399280" cy="352425"/>
            <a:chOff x="4292601" y="4433887"/>
            <a:chExt cx="4399280" cy="352425"/>
          </a:xfrm>
        </p:grpSpPr>
        <p:sp>
          <p:nvSpPr>
            <p:cNvPr id="30" name="object 30"/>
            <p:cNvSpPr/>
            <p:nvPr/>
          </p:nvSpPr>
          <p:spPr>
            <a:xfrm>
              <a:off x="4297364" y="4438650"/>
              <a:ext cx="4389755" cy="342900"/>
            </a:xfrm>
            <a:custGeom>
              <a:avLst/>
              <a:gdLst/>
              <a:ahLst/>
              <a:cxnLst/>
              <a:rect l="l" t="t" r="r" b="b"/>
              <a:pathLst>
                <a:path w="4389755" h="342900">
                  <a:moveTo>
                    <a:pt x="4332148" y="342899"/>
                  </a:moveTo>
                  <a:lnTo>
                    <a:pt x="57151" y="342899"/>
                  </a:lnTo>
                  <a:lnTo>
                    <a:pt x="34905" y="338408"/>
                  </a:lnTo>
                  <a:lnTo>
                    <a:pt x="16739" y="326160"/>
                  </a:lnTo>
                  <a:lnTo>
                    <a:pt x="4491" y="307994"/>
                  </a:lnTo>
                  <a:lnTo>
                    <a:pt x="0" y="285748"/>
                  </a:lnTo>
                  <a:lnTo>
                    <a:pt x="0" y="57151"/>
                  </a:lnTo>
                  <a:lnTo>
                    <a:pt x="4491" y="34905"/>
                  </a:lnTo>
                  <a:lnTo>
                    <a:pt x="16739" y="16739"/>
                  </a:lnTo>
                  <a:lnTo>
                    <a:pt x="34905" y="4491"/>
                  </a:lnTo>
                  <a:lnTo>
                    <a:pt x="57151" y="0"/>
                  </a:lnTo>
                  <a:lnTo>
                    <a:pt x="4332148" y="0"/>
                  </a:lnTo>
                  <a:lnTo>
                    <a:pt x="4372560" y="16738"/>
                  </a:lnTo>
                  <a:lnTo>
                    <a:pt x="4389299" y="57151"/>
                  </a:lnTo>
                  <a:lnTo>
                    <a:pt x="4389299" y="285748"/>
                  </a:lnTo>
                  <a:lnTo>
                    <a:pt x="4384808" y="307994"/>
                  </a:lnTo>
                  <a:lnTo>
                    <a:pt x="4372560" y="326160"/>
                  </a:lnTo>
                  <a:lnTo>
                    <a:pt x="4354394" y="338408"/>
                  </a:lnTo>
                  <a:lnTo>
                    <a:pt x="4332148" y="3428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297364" y="4438650"/>
              <a:ext cx="4389755" cy="342900"/>
            </a:xfrm>
            <a:custGeom>
              <a:avLst/>
              <a:gdLst/>
              <a:ahLst/>
              <a:cxnLst/>
              <a:rect l="l" t="t" r="r" b="b"/>
              <a:pathLst>
                <a:path w="4389755" h="342900">
                  <a:moveTo>
                    <a:pt x="0" y="57151"/>
                  </a:moveTo>
                  <a:lnTo>
                    <a:pt x="4491" y="34905"/>
                  </a:lnTo>
                  <a:lnTo>
                    <a:pt x="16739" y="16739"/>
                  </a:lnTo>
                  <a:lnTo>
                    <a:pt x="34905" y="4491"/>
                  </a:lnTo>
                  <a:lnTo>
                    <a:pt x="57151" y="0"/>
                  </a:lnTo>
                  <a:lnTo>
                    <a:pt x="4332148" y="0"/>
                  </a:lnTo>
                  <a:lnTo>
                    <a:pt x="4372560" y="16738"/>
                  </a:lnTo>
                  <a:lnTo>
                    <a:pt x="4389299" y="57151"/>
                  </a:lnTo>
                  <a:lnTo>
                    <a:pt x="4389299" y="285748"/>
                  </a:lnTo>
                  <a:lnTo>
                    <a:pt x="4384808" y="307994"/>
                  </a:lnTo>
                  <a:lnTo>
                    <a:pt x="4372560" y="326160"/>
                  </a:lnTo>
                  <a:lnTo>
                    <a:pt x="4354394" y="338408"/>
                  </a:lnTo>
                  <a:lnTo>
                    <a:pt x="4332148" y="342899"/>
                  </a:lnTo>
                  <a:lnTo>
                    <a:pt x="57151" y="342899"/>
                  </a:lnTo>
                  <a:lnTo>
                    <a:pt x="34905" y="338408"/>
                  </a:lnTo>
                  <a:lnTo>
                    <a:pt x="16739" y="326160"/>
                  </a:lnTo>
                  <a:lnTo>
                    <a:pt x="4491" y="307994"/>
                  </a:lnTo>
                  <a:lnTo>
                    <a:pt x="0" y="285748"/>
                  </a:lnTo>
                  <a:lnTo>
                    <a:pt x="0" y="57151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4535042" y="4450143"/>
            <a:ext cx="391160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Jetty</a:t>
            </a:r>
            <a:r>
              <a:rPr lang="zh-CN" sz="1800" dirty="0">
                <a:solidFill>
                  <a:srgbClr val="4D4D4D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会自动被检测到并使用！</a:t>
            </a:r>
            <a:endParaRPr lang="zh-CN" sz="1800" dirty="0">
              <a:solidFill>
                <a:srgbClr val="4D4D4D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ct val="100000"/>
              </a:lnSpc>
            </a:pPr>
            <a:fld id="{81D60167-4931-47E6-BA6A-407CBD079E47}" type="slidenum">
              <a:rPr spc="20" dirty="0"/>
            </a:fld>
            <a:endParaRPr spc="2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714" y="4854600"/>
            <a:ext cx="258445" cy="149225"/>
          </a:xfrm>
          <a:custGeom>
            <a:avLst/>
            <a:gdLst/>
            <a:ahLst/>
            <a:cxnLst/>
            <a:rect l="l" t="t" r="r" b="b"/>
            <a:pathLst>
              <a:path w="258445" h="149225">
                <a:moveTo>
                  <a:pt x="22237" y="0"/>
                </a:moveTo>
                <a:lnTo>
                  <a:pt x="0" y="0"/>
                </a:lnTo>
                <a:lnTo>
                  <a:pt x="0" y="21958"/>
                </a:lnTo>
                <a:lnTo>
                  <a:pt x="22237" y="21958"/>
                </a:lnTo>
                <a:lnTo>
                  <a:pt x="22237" y="0"/>
                </a:lnTo>
                <a:close/>
              </a:path>
              <a:path w="258445" h="149225">
                <a:moveTo>
                  <a:pt x="22326" y="38074"/>
                </a:moveTo>
                <a:lnTo>
                  <a:pt x="0" y="38074"/>
                </a:lnTo>
                <a:lnTo>
                  <a:pt x="0" y="146888"/>
                </a:lnTo>
                <a:lnTo>
                  <a:pt x="22326" y="146888"/>
                </a:lnTo>
                <a:lnTo>
                  <a:pt x="22326" y="38074"/>
                </a:lnTo>
                <a:close/>
              </a:path>
              <a:path w="258445" h="149225">
                <a:moveTo>
                  <a:pt x="152996" y="37807"/>
                </a:moveTo>
                <a:lnTo>
                  <a:pt x="131318" y="37807"/>
                </a:lnTo>
                <a:lnTo>
                  <a:pt x="103809" y="125044"/>
                </a:lnTo>
                <a:lnTo>
                  <a:pt x="102781" y="128816"/>
                </a:lnTo>
                <a:lnTo>
                  <a:pt x="102031" y="131064"/>
                </a:lnTo>
                <a:lnTo>
                  <a:pt x="95364" y="131064"/>
                </a:lnTo>
                <a:lnTo>
                  <a:pt x="94615" y="128816"/>
                </a:lnTo>
                <a:lnTo>
                  <a:pt x="93497" y="125044"/>
                </a:lnTo>
                <a:lnTo>
                  <a:pt x="66370" y="37807"/>
                </a:lnTo>
                <a:lnTo>
                  <a:pt x="39243" y="37807"/>
                </a:lnTo>
                <a:lnTo>
                  <a:pt x="39243" y="53809"/>
                </a:lnTo>
                <a:lnTo>
                  <a:pt x="49745" y="53809"/>
                </a:lnTo>
                <a:lnTo>
                  <a:pt x="75946" y="131826"/>
                </a:lnTo>
                <a:lnTo>
                  <a:pt x="79590" y="139560"/>
                </a:lnTo>
                <a:lnTo>
                  <a:pt x="84480" y="144919"/>
                </a:lnTo>
                <a:lnTo>
                  <a:pt x="90779" y="148031"/>
                </a:lnTo>
                <a:lnTo>
                  <a:pt x="98653" y="149047"/>
                </a:lnTo>
                <a:lnTo>
                  <a:pt x="104749" y="148513"/>
                </a:lnTo>
                <a:lnTo>
                  <a:pt x="110985" y="146189"/>
                </a:lnTo>
                <a:lnTo>
                  <a:pt x="116776" y="140982"/>
                </a:lnTo>
                <a:lnTo>
                  <a:pt x="121551" y="131826"/>
                </a:lnTo>
                <a:lnTo>
                  <a:pt x="152996" y="37807"/>
                </a:lnTo>
                <a:close/>
              </a:path>
              <a:path w="258445" h="149225">
                <a:moveTo>
                  <a:pt x="258127" y="84899"/>
                </a:moveTo>
                <a:lnTo>
                  <a:pt x="254482" y="65862"/>
                </a:lnTo>
                <a:lnTo>
                  <a:pt x="247586" y="55791"/>
                </a:lnTo>
                <a:lnTo>
                  <a:pt x="244284" y="50965"/>
                </a:lnTo>
                <a:lnTo>
                  <a:pt x="236918" y="46418"/>
                </a:lnTo>
                <a:lnTo>
                  <a:pt x="236918" y="102044"/>
                </a:lnTo>
                <a:lnTo>
                  <a:pt x="234950" y="113322"/>
                </a:lnTo>
                <a:lnTo>
                  <a:pt x="229285" y="122618"/>
                </a:lnTo>
                <a:lnTo>
                  <a:pt x="220332" y="128917"/>
                </a:lnTo>
                <a:lnTo>
                  <a:pt x="208495" y="131241"/>
                </a:lnTo>
                <a:lnTo>
                  <a:pt x="196469" y="128917"/>
                </a:lnTo>
                <a:lnTo>
                  <a:pt x="187579" y="122618"/>
                </a:lnTo>
                <a:lnTo>
                  <a:pt x="182092" y="113322"/>
                </a:lnTo>
                <a:lnTo>
                  <a:pt x="180251" y="102044"/>
                </a:lnTo>
                <a:lnTo>
                  <a:pt x="180263" y="84899"/>
                </a:lnTo>
                <a:lnTo>
                  <a:pt x="182067" y="73723"/>
                </a:lnTo>
                <a:lnTo>
                  <a:pt x="187439" y="64427"/>
                </a:lnTo>
                <a:lnTo>
                  <a:pt x="196278" y="58115"/>
                </a:lnTo>
                <a:lnTo>
                  <a:pt x="208495" y="55791"/>
                </a:lnTo>
                <a:lnTo>
                  <a:pt x="220370" y="58115"/>
                </a:lnTo>
                <a:lnTo>
                  <a:pt x="229323" y="64427"/>
                </a:lnTo>
                <a:lnTo>
                  <a:pt x="234962" y="73723"/>
                </a:lnTo>
                <a:lnTo>
                  <a:pt x="236905" y="84899"/>
                </a:lnTo>
                <a:lnTo>
                  <a:pt x="236918" y="102044"/>
                </a:lnTo>
                <a:lnTo>
                  <a:pt x="236918" y="46418"/>
                </a:lnTo>
                <a:lnTo>
                  <a:pt x="228600" y="41275"/>
                </a:lnTo>
                <a:lnTo>
                  <a:pt x="208495" y="37807"/>
                </a:lnTo>
                <a:lnTo>
                  <a:pt x="188417" y="41275"/>
                </a:lnTo>
                <a:lnTo>
                  <a:pt x="172707" y="50965"/>
                </a:lnTo>
                <a:lnTo>
                  <a:pt x="162509" y="65862"/>
                </a:lnTo>
                <a:lnTo>
                  <a:pt x="158953" y="84899"/>
                </a:lnTo>
                <a:lnTo>
                  <a:pt x="158965" y="102044"/>
                </a:lnTo>
                <a:lnTo>
                  <a:pt x="162585" y="120992"/>
                </a:lnTo>
                <a:lnTo>
                  <a:pt x="172783" y="135877"/>
                </a:lnTo>
                <a:lnTo>
                  <a:pt x="188442" y="145580"/>
                </a:lnTo>
                <a:lnTo>
                  <a:pt x="208495" y="149047"/>
                </a:lnTo>
                <a:lnTo>
                  <a:pt x="228600" y="145580"/>
                </a:lnTo>
                <a:lnTo>
                  <a:pt x="244284" y="135877"/>
                </a:lnTo>
                <a:lnTo>
                  <a:pt x="247459" y="131241"/>
                </a:lnTo>
                <a:lnTo>
                  <a:pt x="254482" y="120992"/>
                </a:lnTo>
                <a:lnTo>
                  <a:pt x="258102" y="102044"/>
                </a:lnTo>
                <a:lnTo>
                  <a:pt x="258127" y="8489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4557" y="4854600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3954" y="42481"/>
                </a:moveTo>
                <a:lnTo>
                  <a:pt x="48056" y="36372"/>
                </a:lnTo>
                <a:lnTo>
                  <a:pt x="28016" y="39776"/>
                </a:lnTo>
                <a:lnTo>
                  <a:pt x="12890" y="49555"/>
                </a:lnTo>
                <a:lnTo>
                  <a:pt x="3327" y="64985"/>
                </a:lnTo>
                <a:lnTo>
                  <a:pt x="0" y="85382"/>
                </a:lnTo>
                <a:lnTo>
                  <a:pt x="0" y="97231"/>
                </a:lnTo>
                <a:lnTo>
                  <a:pt x="3327" y="117678"/>
                </a:lnTo>
                <a:lnTo>
                  <a:pt x="12890" y="133210"/>
                </a:lnTo>
                <a:lnTo>
                  <a:pt x="28016" y="143078"/>
                </a:lnTo>
                <a:lnTo>
                  <a:pt x="48056" y="146532"/>
                </a:lnTo>
                <a:lnTo>
                  <a:pt x="53949" y="146532"/>
                </a:lnTo>
                <a:lnTo>
                  <a:pt x="56299" y="146253"/>
                </a:lnTo>
                <a:lnTo>
                  <a:pt x="56299" y="128092"/>
                </a:lnTo>
                <a:lnTo>
                  <a:pt x="55359" y="128092"/>
                </a:lnTo>
                <a:lnTo>
                  <a:pt x="48615" y="128282"/>
                </a:lnTo>
                <a:lnTo>
                  <a:pt x="48056" y="128282"/>
                </a:lnTo>
                <a:lnTo>
                  <a:pt x="36995" y="126047"/>
                </a:lnTo>
                <a:lnTo>
                  <a:pt x="28486" y="119748"/>
                </a:lnTo>
                <a:lnTo>
                  <a:pt x="23012" y="109943"/>
                </a:lnTo>
                <a:lnTo>
                  <a:pt x="21082" y="97231"/>
                </a:lnTo>
                <a:lnTo>
                  <a:pt x="21082" y="85382"/>
                </a:lnTo>
                <a:lnTo>
                  <a:pt x="23025" y="72669"/>
                </a:lnTo>
                <a:lnTo>
                  <a:pt x="28524" y="62877"/>
                </a:lnTo>
                <a:lnTo>
                  <a:pt x="37045" y="56565"/>
                </a:lnTo>
                <a:lnTo>
                  <a:pt x="48056" y="54343"/>
                </a:lnTo>
                <a:lnTo>
                  <a:pt x="55270" y="54343"/>
                </a:lnTo>
                <a:lnTo>
                  <a:pt x="66319" y="54902"/>
                </a:lnTo>
                <a:lnTo>
                  <a:pt x="70167" y="55753"/>
                </a:lnTo>
                <a:lnTo>
                  <a:pt x="71285" y="55930"/>
                </a:lnTo>
                <a:lnTo>
                  <a:pt x="71285" y="146532"/>
                </a:lnTo>
                <a:lnTo>
                  <a:pt x="93865" y="146532"/>
                </a:lnTo>
                <a:lnTo>
                  <a:pt x="93865" y="45021"/>
                </a:lnTo>
                <a:lnTo>
                  <a:pt x="93954" y="43141"/>
                </a:lnTo>
                <a:lnTo>
                  <a:pt x="93954" y="42481"/>
                </a:lnTo>
                <a:close/>
              </a:path>
              <a:path w="138430" h="147320">
                <a:moveTo>
                  <a:pt x="138239" y="0"/>
                </a:moveTo>
                <a:lnTo>
                  <a:pt x="115925" y="0"/>
                </a:lnTo>
                <a:lnTo>
                  <a:pt x="115925" y="146888"/>
                </a:lnTo>
                <a:lnTo>
                  <a:pt x="138239" y="146888"/>
                </a:lnTo>
                <a:lnTo>
                  <a:pt x="138239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7279" y="4854599"/>
            <a:ext cx="100330" cy="146685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30" y="146519"/>
                </a:moveTo>
                <a:lnTo>
                  <a:pt x="0" y="146519"/>
                </a:lnTo>
                <a:lnTo>
                  <a:pt x="0" y="0"/>
                </a:lnTo>
                <a:lnTo>
                  <a:pt x="39645" y="0"/>
                </a:lnTo>
                <a:lnTo>
                  <a:pt x="64005" y="2424"/>
                </a:lnTo>
                <a:lnTo>
                  <a:pt x="82968" y="10227"/>
                </a:lnTo>
                <a:lnTo>
                  <a:pt x="95289" y="24202"/>
                </a:lnTo>
                <a:lnTo>
                  <a:pt x="99719" y="45142"/>
                </a:lnTo>
                <a:lnTo>
                  <a:pt x="99719" y="47021"/>
                </a:lnTo>
                <a:lnTo>
                  <a:pt x="67298" y="88666"/>
                </a:lnTo>
                <a:lnTo>
                  <a:pt x="41050" y="91034"/>
                </a:lnTo>
                <a:lnTo>
                  <a:pt x="38709" y="90941"/>
                </a:lnTo>
                <a:lnTo>
                  <a:pt x="38709" y="71192"/>
                </a:lnTo>
                <a:lnTo>
                  <a:pt x="45267" y="71192"/>
                </a:lnTo>
                <a:lnTo>
                  <a:pt x="59314" y="69435"/>
                </a:lnTo>
                <a:lnTo>
                  <a:pt x="68651" y="64467"/>
                </a:lnTo>
                <a:lnTo>
                  <a:pt x="73840" y="56750"/>
                </a:lnTo>
                <a:lnTo>
                  <a:pt x="75445" y="46742"/>
                </a:lnTo>
                <a:lnTo>
                  <a:pt x="75445" y="44952"/>
                </a:lnTo>
                <a:lnTo>
                  <a:pt x="45174" y="20595"/>
                </a:lnTo>
                <a:lnTo>
                  <a:pt x="42551" y="20502"/>
                </a:lnTo>
                <a:lnTo>
                  <a:pt x="40113" y="20408"/>
                </a:lnTo>
                <a:lnTo>
                  <a:pt x="23430" y="20408"/>
                </a:lnTo>
                <a:lnTo>
                  <a:pt x="23430" y="14651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1120" y="4869003"/>
            <a:ext cx="59690" cy="132715"/>
          </a:xfrm>
          <a:custGeom>
            <a:avLst/>
            <a:gdLst/>
            <a:ahLst/>
            <a:cxnLst/>
            <a:rect l="l" t="t" r="r" b="b"/>
            <a:pathLst>
              <a:path w="59690" h="132714">
                <a:moveTo>
                  <a:pt x="59399" y="132120"/>
                </a:moveTo>
                <a:lnTo>
                  <a:pt x="30634" y="132120"/>
                </a:lnTo>
                <a:lnTo>
                  <a:pt x="16904" y="130479"/>
                </a:lnTo>
                <a:lnTo>
                  <a:pt x="7367" y="125428"/>
                </a:lnTo>
                <a:lnTo>
                  <a:pt x="1805" y="116773"/>
                </a:lnTo>
                <a:lnTo>
                  <a:pt x="0" y="104320"/>
                </a:lnTo>
                <a:lnTo>
                  <a:pt x="0" y="3015"/>
                </a:lnTo>
                <a:lnTo>
                  <a:pt x="22789" y="0"/>
                </a:lnTo>
                <a:lnTo>
                  <a:pt x="22789" y="23461"/>
                </a:lnTo>
                <a:lnTo>
                  <a:pt x="59399" y="23461"/>
                </a:lnTo>
                <a:lnTo>
                  <a:pt x="59399" y="40991"/>
                </a:lnTo>
                <a:lnTo>
                  <a:pt x="22789" y="40991"/>
                </a:lnTo>
                <a:lnTo>
                  <a:pt x="22789" y="114213"/>
                </a:lnTo>
                <a:lnTo>
                  <a:pt x="29046" y="114590"/>
                </a:lnTo>
                <a:lnTo>
                  <a:pt x="59399" y="114590"/>
                </a:lnTo>
                <a:lnTo>
                  <a:pt x="59399" y="13212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3599" y="4982400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570" y="18719"/>
                </a:moveTo>
                <a:lnTo>
                  <a:pt x="4148" y="18719"/>
                </a:lnTo>
                <a:lnTo>
                  <a:pt x="0" y="14458"/>
                </a:lnTo>
                <a:lnTo>
                  <a:pt x="0" y="4170"/>
                </a:lnTo>
                <a:lnTo>
                  <a:pt x="4148" y="0"/>
                </a:lnTo>
                <a:lnTo>
                  <a:pt x="14570" y="0"/>
                </a:lnTo>
                <a:lnTo>
                  <a:pt x="15769" y="1204"/>
                </a:lnTo>
                <a:lnTo>
                  <a:pt x="4978" y="1204"/>
                </a:lnTo>
                <a:lnTo>
                  <a:pt x="1385" y="4820"/>
                </a:lnTo>
                <a:lnTo>
                  <a:pt x="1385" y="13623"/>
                </a:lnTo>
                <a:lnTo>
                  <a:pt x="4978" y="17239"/>
                </a:lnTo>
                <a:lnTo>
                  <a:pt x="16012" y="17239"/>
                </a:lnTo>
                <a:lnTo>
                  <a:pt x="14570" y="18719"/>
                </a:lnTo>
                <a:close/>
              </a:path>
              <a:path w="19050" h="19050">
                <a:moveTo>
                  <a:pt x="16012" y="17239"/>
                </a:moveTo>
                <a:lnTo>
                  <a:pt x="13741" y="17239"/>
                </a:lnTo>
                <a:lnTo>
                  <a:pt x="17243" y="13623"/>
                </a:lnTo>
                <a:lnTo>
                  <a:pt x="17156" y="4820"/>
                </a:lnTo>
                <a:lnTo>
                  <a:pt x="13741" y="1204"/>
                </a:lnTo>
                <a:lnTo>
                  <a:pt x="15769" y="1204"/>
                </a:lnTo>
                <a:lnTo>
                  <a:pt x="18719" y="4170"/>
                </a:lnTo>
                <a:lnTo>
                  <a:pt x="18719" y="14458"/>
                </a:lnTo>
                <a:lnTo>
                  <a:pt x="16012" y="17239"/>
                </a:lnTo>
                <a:close/>
              </a:path>
              <a:path w="19050" h="19050">
                <a:moveTo>
                  <a:pt x="7376" y="14178"/>
                </a:moveTo>
                <a:lnTo>
                  <a:pt x="6272" y="14178"/>
                </a:lnTo>
                <a:lnTo>
                  <a:pt x="6272" y="4170"/>
                </a:lnTo>
                <a:lnTo>
                  <a:pt x="11621" y="4170"/>
                </a:lnTo>
                <a:lnTo>
                  <a:pt x="12694" y="5095"/>
                </a:lnTo>
                <a:lnTo>
                  <a:pt x="7194" y="5095"/>
                </a:lnTo>
                <a:lnTo>
                  <a:pt x="7194" y="9453"/>
                </a:lnTo>
                <a:lnTo>
                  <a:pt x="12078" y="9453"/>
                </a:lnTo>
                <a:lnTo>
                  <a:pt x="10882" y="10008"/>
                </a:lnTo>
                <a:lnTo>
                  <a:pt x="11055" y="10287"/>
                </a:lnTo>
                <a:lnTo>
                  <a:pt x="9774" y="10287"/>
                </a:lnTo>
                <a:lnTo>
                  <a:pt x="7376" y="10379"/>
                </a:lnTo>
                <a:lnTo>
                  <a:pt x="7376" y="14178"/>
                </a:lnTo>
                <a:close/>
              </a:path>
              <a:path w="19050" h="19050">
                <a:moveTo>
                  <a:pt x="12078" y="9453"/>
                </a:moveTo>
                <a:lnTo>
                  <a:pt x="10882" y="9453"/>
                </a:lnTo>
                <a:lnTo>
                  <a:pt x="11803" y="8619"/>
                </a:lnTo>
                <a:lnTo>
                  <a:pt x="11803" y="5838"/>
                </a:lnTo>
                <a:lnTo>
                  <a:pt x="10882" y="5095"/>
                </a:lnTo>
                <a:lnTo>
                  <a:pt x="12694" y="5095"/>
                </a:lnTo>
                <a:lnTo>
                  <a:pt x="12911" y="5283"/>
                </a:lnTo>
                <a:lnTo>
                  <a:pt x="12911" y="8619"/>
                </a:lnTo>
                <a:lnTo>
                  <a:pt x="12078" y="9453"/>
                </a:lnTo>
                <a:close/>
              </a:path>
              <a:path w="19050" h="19050">
                <a:moveTo>
                  <a:pt x="13463" y="14178"/>
                </a:moveTo>
                <a:lnTo>
                  <a:pt x="12264" y="14178"/>
                </a:lnTo>
                <a:lnTo>
                  <a:pt x="9774" y="10287"/>
                </a:lnTo>
                <a:lnTo>
                  <a:pt x="11055" y="10287"/>
                </a:lnTo>
                <a:lnTo>
                  <a:pt x="13463" y="1417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20784" y="2500720"/>
            <a:ext cx="875030" cy="15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20"/>
              </a:lnSpc>
            </a:pPr>
            <a:r>
              <a:rPr sz="1000" spc="-10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Cover </a:t>
            </a:r>
            <a:r>
              <a:rPr sz="1000" spc="15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w/</a:t>
            </a:r>
            <a:r>
              <a:rPr sz="1000" spc="-110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sz="1000" spc="-15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Image</a:t>
            </a:r>
            <a:endParaRPr sz="10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5714" y="4854600"/>
            <a:ext cx="153035" cy="149225"/>
          </a:xfrm>
          <a:custGeom>
            <a:avLst/>
            <a:gdLst/>
            <a:ahLst/>
            <a:cxnLst/>
            <a:rect l="l" t="t" r="r" b="b"/>
            <a:pathLst>
              <a:path w="153034" h="149225">
                <a:moveTo>
                  <a:pt x="22237" y="0"/>
                </a:moveTo>
                <a:lnTo>
                  <a:pt x="0" y="0"/>
                </a:lnTo>
                <a:lnTo>
                  <a:pt x="0" y="21958"/>
                </a:lnTo>
                <a:lnTo>
                  <a:pt x="22237" y="21958"/>
                </a:lnTo>
                <a:lnTo>
                  <a:pt x="22237" y="0"/>
                </a:lnTo>
                <a:close/>
              </a:path>
              <a:path w="153034" h="149225">
                <a:moveTo>
                  <a:pt x="22326" y="38074"/>
                </a:moveTo>
                <a:lnTo>
                  <a:pt x="0" y="38074"/>
                </a:lnTo>
                <a:lnTo>
                  <a:pt x="0" y="146888"/>
                </a:lnTo>
                <a:lnTo>
                  <a:pt x="22326" y="146888"/>
                </a:lnTo>
                <a:lnTo>
                  <a:pt x="22326" y="38074"/>
                </a:lnTo>
                <a:close/>
              </a:path>
              <a:path w="153034" h="149225">
                <a:moveTo>
                  <a:pt x="152996" y="37807"/>
                </a:moveTo>
                <a:lnTo>
                  <a:pt x="131318" y="37807"/>
                </a:lnTo>
                <a:lnTo>
                  <a:pt x="103809" y="125044"/>
                </a:lnTo>
                <a:lnTo>
                  <a:pt x="102781" y="128816"/>
                </a:lnTo>
                <a:lnTo>
                  <a:pt x="102031" y="131064"/>
                </a:lnTo>
                <a:lnTo>
                  <a:pt x="95364" y="131064"/>
                </a:lnTo>
                <a:lnTo>
                  <a:pt x="94615" y="128816"/>
                </a:lnTo>
                <a:lnTo>
                  <a:pt x="93497" y="125044"/>
                </a:lnTo>
                <a:lnTo>
                  <a:pt x="66370" y="37807"/>
                </a:lnTo>
                <a:lnTo>
                  <a:pt x="39243" y="37807"/>
                </a:lnTo>
                <a:lnTo>
                  <a:pt x="39243" y="53809"/>
                </a:lnTo>
                <a:lnTo>
                  <a:pt x="49745" y="53809"/>
                </a:lnTo>
                <a:lnTo>
                  <a:pt x="75946" y="131826"/>
                </a:lnTo>
                <a:lnTo>
                  <a:pt x="79590" y="139560"/>
                </a:lnTo>
                <a:lnTo>
                  <a:pt x="84480" y="144919"/>
                </a:lnTo>
                <a:lnTo>
                  <a:pt x="90779" y="148031"/>
                </a:lnTo>
                <a:lnTo>
                  <a:pt x="98653" y="149047"/>
                </a:lnTo>
                <a:lnTo>
                  <a:pt x="104749" y="148513"/>
                </a:lnTo>
                <a:lnTo>
                  <a:pt x="110985" y="146189"/>
                </a:lnTo>
                <a:lnTo>
                  <a:pt x="116776" y="140982"/>
                </a:lnTo>
                <a:lnTo>
                  <a:pt x="121551" y="131826"/>
                </a:lnTo>
                <a:lnTo>
                  <a:pt x="152996" y="37807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64669" y="4892399"/>
            <a:ext cx="99695" cy="111760"/>
          </a:xfrm>
          <a:custGeom>
            <a:avLst/>
            <a:gdLst/>
            <a:ahLst/>
            <a:cxnLst/>
            <a:rect l="l" t="t" r="r" b="b"/>
            <a:pathLst>
              <a:path w="99695" h="111760">
                <a:moveTo>
                  <a:pt x="49542" y="111239"/>
                </a:moveTo>
                <a:lnTo>
                  <a:pt x="3637" y="83186"/>
                </a:lnTo>
                <a:lnTo>
                  <a:pt x="0" y="47094"/>
                </a:lnTo>
                <a:lnTo>
                  <a:pt x="3559" y="28055"/>
                </a:lnTo>
                <a:lnTo>
                  <a:pt x="13758" y="13164"/>
                </a:lnTo>
                <a:lnTo>
                  <a:pt x="29464" y="3464"/>
                </a:lnTo>
                <a:lnTo>
                  <a:pt x="49542" y="0"/>
                </a:lnTo>
                <a:lnTo>
                  <a:pt x="69647" y="3464"/>
                </a:lnTo>
                <a:lnTo>
                  <a:pt x="85336" y="13164"/>
                </a:lnTo>
                <a:lnTo>
                  <a:pt x="88642" y="17990"/>
                </a:lnTo>
                <a:lnTo>
                  <a:pt x="49542" y="17990"/>
                </a:lnTo>
                <a:lnTo>
                  <a:pt x="37332" y="20315"/>
                </a:lnTo>
                <a:lnTo>
                  <a:pt x="28489" y="26622"/>
                </a:lnTo>
                <a:lnTo>
                  <a:pt x="23112" y="35913"/>
                </a:lnTo>
                <a:lnTo>
                  <a:pt x="21314" y="47094"/>
                </a:lnTo>
                <a:lnTo>
                  <a:pt x="21298" y="64238"/>
                </a:lnTo>
                <a:lnTo>
                  <a:pt x="23139" y="75516"/>
                </a:lnTo>
                <a:lnTo>
                  <a:pt x="28630" y="84808"/>
                </a:lnTo>
                <a:lnTo>
                  <a:pt x="37516" y="91115"/>
                </a:lnTo>
                <a:lnTo>
                  <a:pt x="49542" y="93439"/>
                </a:lnTo>
                <a:lnTo>
                  <a:pt x="88512" y="93439"/>
                </a:lnTo>
                <a:lnTo>
                  <a:pt x="85336" y="98077"/>
                </a:lnTo>
                <a:lnTo>
                  <a:pt x="69647" y="107775"/>
                </a:lnTo>
                <a:lnTo>
                  <a:pt x="49542" y="111239"/>
                </a:lnTo>
                <a:close/>
              </a:path>
              <a:path w="99695" h="111760">
                <a:moveTo>
                  <a:pt x="88512" y="93439"/>
                </a:moveTo>
                <a:lnTo>
                  <a:pt x="49542" y="93439"/>
                </a:lnTo>
                <a:lnTo>
                  <a:pt x="61386" y="91115"/>
                </a:lnTo>
                <a:lnTo>
                  <a:pt x="70337" y="84808"/>
                </a:lnTo>
                <a:lnTo>
                  <a:pt x="75997" y="75516"/>
                </a:lnTo>
                <a:lnTo>
                  <a:pt x="77972" y="64238"/>
                </a:lnTo>
                <a:lnTo>
                  <a:pt x="77955" y="47094"/>
                </a:lnTo>
                <a:lnTo>
                  <a:pt x="76010" y="35913"/>
                </a:lnTo>
                <a:lnTo>
                  <a:pt x="70371" y="26622"/>
                </a:lnTo>
                <a:lnTo>
                  <a:pt x="61426" y="20315"/>
                </a:lnTo>
                <a:lnTo>
                  <a:pt x="49542" y="17990"/>
                </a:lnTo>
                <a:lnTo>
                  <a:pt x="88642" y="17990"/>
                </a:lnTo>
                <a:lnTo>
                  <a:pt x="95535" y="28055"/>
                </a:lnTo>
                <a:lnTo>
                  <a:pt x="99174" y="47094"/>
                </a:lnTo>
                <a:lnTo>
                  <a:pt x="99156" y="64238"/>
                </a:lnTo>
                <a:lnTo>
                  <a:pt x="95535" y="83186"/>
                </a:lnTo>
                <a:lnTo>
                  <a:pt x="88512" y="9343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pic>
        <p:nvPicPr>
          <p:cNvPr id="10" name="object 10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572000" y="0"/>
            <a:ext cx="4571999" cy="5143679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754557" y="4854600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3954" y="42481"/>
                </a:moveTo>
                <a:lnTo>
                  <a:pt x="48056" y="36372"/>
                </a:lnTo>
                <a:lnTo>
                  <a:pt x="28016" y="39776"/>
                </a:lnTo>
                <a:lnTo>
                  <a:pt x="12890" y="49555"/>
                </a:lnTo>
                <a:lnTo>
                  <a:pt x="3327" y="64985"/>
                </a:lnTo>
                <a:lnTo>
                  <a:pt x="0" y="85382"/>
                </a:lnTo>
                <a:lnTo>
                  <a:pt x="0" y="97231"/>
                </a:lnTo>
                <a:lnTo>
                  <a:pt x="3327" y="117678"/>
                </a:lnTo>
                <a:lnTo>
                  <a:pt x="12890" y="133210"/>
                </a:lnTo>
                <a:lnTo>
                  <a:pt x="28016" y="143078"/>
                </a:lnTo>
                <a:lnTo>
                  <a:pt x="48056" y="146532"/>
                </a:lnTo>
                <a:lnTo>
                  <a:pt x="53949" y="146532"/>
                </a:lnTo>
                <a:lnTo>
                  <a:pt x="56299" y="146253"/>
                </a:lnTo>
                <a:lnTo>
                  <a:pt x="56299" y="128092"/>
                </a:lnTo>
                <a:lnTo>
                  <a:pt x="55359" y="128092"/>
                </a:lnTo>
                <a:lnTo>
                  <a:pt x="48615" y="128282"/>
                </a:lnTo>
                <a:lnTo>
                  <a:pt x="48056" y="128282"/>
                </a:lnTo>
                <a:lnTo>
                  <a:pt x="36995" y="126047"/>
                </a:lnTo>
                <a:lnTo>
                  <a:pt x="28486" y="119748"/>
                </a:lnTo>
                <a:lnTo>
                  <a:pt x="23012" y="109943"/>
                </a:lnTo>
                <a:lnTo>
                  <a:pt x="21082" y="97231"/>
                </a:lnTo>
                <a:lnTo>
                  <a:pt x="21082" y="85382"/>
                </a:lnTo>
                <a:lnTo>
                  <a:pt x="23025" y="72669"/>
                </a:lnTo>
                <a:lnTo>
                  <a:pt x="28524" y="62877"/>
                </a:lnTo>
                <a:lnTo>
                  <a:pt x="37045" y="56565"/>
                </a:lnTo>
                <a:lnTo>
                  <a:pt x="48056" y="54343"/>
                </a:lnTo>
                <a:lnTo>
                  <a:pt x="55270" y="54343"/>
                </a:lnTo>
                <a:lnTo>
                  <a:pt x="66319" y="54902"/>
                </a:lnTo>
                <a:lnTo>
                  <a:pt x="70167" y="55753"/>
                </a:lnTo>
                <a:lnTo>
                  <a:pt x="71285" y="55930"/>
                </a:lnTo>
                <a:lnTo>
                  <a:pt x="71285" y="146532"/>
                </a:lnTo>
                <a:lnTo>
                  <a:pt x="93865" y="146532"/>
                </a:lnTo>
                <a:lnTo>
                  <a:pt x="93865" y="45021"/>
                </a:lnTo>
                <a:lnTo>
                  <a:pt x="93954" y="43141"/>
                </a:lnTo>
                <a:lnTo>
                  <a:pt x="93954" y="42481"/>
                </a:lnTo>
                <a:close/>
              </a:path>
              <a:path w="138430" h="147320">
                <a:moveTo>
                  <a:pt x="138239" y="0"/>
                </a:moveTo>
                <a:lnTo>
                  <a:pt x="115925" y="0"/>
                </a:lnTo>
                <a:lnTo>
                  <a:pt x="115925" y="146888"/>
                </a:lnTo>
                <a:lnTo>
                  <a:pt x="138239" y="146888"/>
                </a:lnTo>
                <a:lnTo>
                  <a:pt x="138239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87279" y="4854599"/>
            <a:ext cx="100330" cy="146685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30" y="146519"/>
                </a:moveTo>
                <a:lnTo>
                  <a:pt x="0" y="146519"/>
                </a:lnTo>
                <a:lnTo>
                  <a:pt x="0" y="0"/>
                </a:lnTo>
                <a:lnTo>
                  <a:pt x="39645" y="0"/>
                </a:lnTo>
                <a:lnTo>
                  <a:pt x="64005" y="2424"/>
                </a:lnTo>
                <a:lnTo>
                  <a:pt x="82968" y="10227"/>
                </a:lnTo>
                <a:lnTo>
                  <a:pt x="95289" y="24202"/>
                </a:lnTo>
                <a:lnTo>
                  <a:pt x="99719" y="45142"/>
                </a:lnTo>
                <a:lnTo>
                  <a:pt x="99719" y="47021"/>
                </a:lnTo>
                <a:lnTo>
                  <a:pt x="67298" y="88666"/>
                </a:lnTo>
                <a:lnTo>
                  <a:pt x="41050" y="91034"/>
                </a:lnTo>
                <a:lnTo>
                  <a:pt x="38709" y="90941"/>
                </a:lnTo>
                <a:lnTo>
                  <a:pt x="38709" y="71192"/>
                </a:lnTo>
                <a:lnTo>
                  <a:pt x="45267" y="71192"/>
                </a:lnTo>
                <a:lnTo>
                  <a:pt x="59314" y="69435"/>
                </a:lnTo>
                <a:lnTo>
                  <a:pt x="68651" y="64467"/>
                </a:lnTo>
                <a:lnTo>
                  <a:pt x="73840" y="56750"/>
                </a:lnTo>
                <a:lnTo>
                  <a:pt x="75445" y="46742"/>
                </a:lnTo>
                <a:lnTo>
                  <a:pt x="75445" y="44952"/>
                </a:lnTo>
                <a:lnTo>
                  <a:pt x="45174" y="20595"/>
                </a:lnTo>
                <a:lnTo>
                  <a:pt x="42551" y="20502"/>
                </a:lnTo>
                <a:lnTo>
                  <a:pt x="40113" y="20408"/>
                </a:lnTo>
                <a:lnTo>
                  <a:pt x="23430" y="20408"/>
                </a:lnTo>
                <a:lnTo>
                  <a:pt x="23430" y="14651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81120" y="4869003"/>
            <a:ext cx="59690" cy="132715"/>
          </a:xfrm>
          <a:custGeom>
            <a:avLst/>
            <a:gdLst/>
            <a:ahLst/>
            <a:cxnLst/>
            <a:rect l="l" t="t" r="r" b="b"/>
            <a:pathLst>
              <a:path w="59690" h="132714">
                <a:moveTo>
                  <a:pt x="59399" y="132120"/>
                </a:moveTo>
                <a:lnTo>
                  <a:pt x="30634" y="132120"/>
                </a:lnTo>
                <a:lnTo>
                  <a:pt x="16904" y="130479"/>
                </a:lnTo>
                <a:lnTo>
                  <a:pt x="7367" y="125428"/>
                </a:lnTo>
                <a:lnTo>
                  <a:pt x="1805" y="116773"/>
                </a:lnTo>
                <a:lnTo>
                  <a:pt x="0" y="104320"/>
                </a:lnTo>
                <a:lnTo>
                  <a:pt x="0" y="3015"/>
                </a:lnTo>
                <a:lnTo>
                  <a:pt x="22789" y="0"/>
                </a:lnTo>
                <a:lnTo>
                  <a:pt x="22789" y="23461"/>
                </a:lnTo>
                <a:lnTo>
                  <a:pt x="59399" y="23461"/>
                </a:lnTo>
                <a:lnTo>
                  <a:pt x="59399" y="40991"/>
                </a:lnTo>
                <a:lnTo>
                  <a:pt x="22789" y="40991"/>
                </a:lnTo>
                <a:lnTo>
                  <a:pt x="22789" y="114213"/>
                </a:lnTo>
                <a:lnTo>
                  <a:pt x="29046" y="114590"/>
                </a:lnTo>
                <a:lnTo>
                  <a:pt x="59399" y="114590"/>
                </a:lnTo>
                <a:lnTo>
                  <a:pt x="59399" y="13212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03599" y="4982400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570" y="18719"/>
                </a:moveTo>
                <a:lnTo>
                  <a:pt x="4148" y="18719"/>
                </a:lnTo>
                <a:lnTo>
                  <a:pt x="0" y="14458"/>
                </a:lnTo>
                <a:lnTo>
                  <a:pt x="0" y="4170"/>
                </a:lnTo>
                <a:lnTo>
                  <a:pt x="4148" y="0"/>
                </a:lnTo>
                <a:lnTo>
                  <a:pt x="14570" y="0"/>
                </a:lnTo>
                <a:lnTo>
                  <a:pt x="15769" y="1204"/>
                </a:lnTo>
                <a:lnTo>
                  <a:pt x="4978" y="1204"/>
                </a:lnTo>
                <a:lnTo>
                  <a:pt x="1385" y="4820"/>
                </a:lnTo>
                <a:lnTo>
                  <a:pt x="1385" y="13623"/>
                </a:lnTo>
                <a:lnTo>
                  <a:pt x="4978" y="17239"/>
                </a:lnTo>
                <a:lnTo>
                  <a:pt x="16012" y="17239"/>
                </a:lnTo>
                <a:lnTo>
                  <a:pt x="14570" y="18719"/>
                </a:lnTo>
                <a:close/>
              </a:path>
              <a:path w="19050" h="19050">
                <a:moveTo>
                  <a:pt x="16012" y="17239"/>
                </a:moveTo>
                <a:lnTo>
                  <a:pt x="13741" y="17239"/>
                </a:lnTo>
                <a:lnTo>
                  <a:pt x="17243" y="13623"/>
                </a:lnTo>
                <a:lnTo>
                  <a:pt x="17156" y="4820"/>
                </a:lnTo>
                <a:lnTo>
                  <a:pt x="13741" y="1204"/>
                </a:lnTo>
                <a:lnTo>
                  <a:pt x="15769" y="1204"/>
                </a:lnTo>
                <a:lnTo>
                  <a:pt x="18719" y="4170"/>
                </a:lnTo>
                <a:lnTo>
                  <a:pt x="18719" y="14458"/>
                </a:lnTo>
                <a:lnTo>
                  <a:pt x="16012" y="17239"/>
                </a:lnTo>
                <a:close/>
              </a:path>
              <a:path w="19050" h="19050">
                <a:moveTo>
                  <a:pt x="7376" y="14178"/>
                </a:moveTo>
                <a:lnTo>
                  <a:pt x="6272" y="14178"/>
                </a:lnTo>
                <a:lnTo>
                  <a:pt x="6272" y="4170"/>
                </a:lnTo>
                <a:lnTo>
                  <a:pt x="11621" y="4170"/>
                </a:lnTo>
                <a:lnTo>
                  <a:pt x="12694" y="5095"/>
                </a:lnTo>
                <a:lnTo>
                  <a:pt x="7194" y="5095"/>
                </a:lnTo>
                <a:lnTo>
                  <a:pt x="7194" y="9453"/>
                </a:lnTo>
                <a:lnTo>
                  <a:pt x="12078" y="9453"/>
                </a:lnTo>
                <a:lnTo>
                  <a:pt x="10882" y="10008"/>
                </a:lnTo>
                <a:lnTo>
                  <a:pt x="11055" y="10287"/>
                </a:lnTo>
                <a:lnTo>
                  <a:pt x="9774" y="10287"/>
                </a:lnTo>
                <a:lnTo>
                  <a:pt x="7376" y="10379"/>
                </a:lnTo>
                <a:lnTo>
                  <a:pt x="7376" y="14178"/>
                </a:lnTo>
                <a:close/>
              </a:path>
              <a:path w="19050" h="19050">
                <a:moveTo>
                  <a:pt x="12078" y="9453"/>
                </a:moveTo>
                <a:lnTo>
                  <a:pt x="10882" y="9453"/>
                </a:lnTo>
                <a:lnTo>
                  <a:pt x="11803" y="8619"/>
                </a:lnTo>
                <a:lnTo>
                  <a:pt x="11803" y="5838"/>
                </a:lnTo>
                <a:lnTo>
                  <a:pt x="10882" y="5095"/>
                </a:lnTo>
                <a:lnTo>
                  <a:pt x="12694" y="5095"/>
                </a:lnTo>
                <a:lnTo>
                  <a:pt x="12911" y="5283"/>
                </a:lnTo>
                <a:lnTo>
                  <a:pt x="12911" y="8619"/>
                </a:lnTo>
                <a:lnTo>
                  <a:pt x="12078" y="9453"/>
                </a:lnTo>
                <a:close/>
              </a:path>
              <a:path w="19050" h="19050">
                <a:moveTo>
                  <a:pt x="13463" y="14178"/>
                </a:moveTo>
                <a:lnTo>
                  <a:pt x="12264" y="14178"/>
                </a:lnTo>
                <a:lnTo>
                  <a:pt x="9774" y="10287"/>
                </a:lnTo>
                <a:lnTo>
                  <a:pt x="11055" y="10287"/>
                </a:lnTo>
                <a:lnTo>
                  <a:pt x="13463" y="1417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64905" y="211165"/>
            <a:ext cx="1146175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pc="-60" dirty="0">
                <a:solidFill>
                  <a:srgbClr val="00253E"/>
                </a:solidFill>
              </a:rPr>
              <a:t>议程</a:t>
            </a:r>
            <a:endParaRPr lang="zh-CN" spc="-60" dirty="0">
              <a:solidFill>
                <a:srgbClr val="00253E"/>
              </a:solidFill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365907" y="962505"/>
            <a:ext cx="3965575" cy="350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6135" lvl="1" indent="-367030">
              <a:lnSpc>
                <a:spcPct val="120000"/>
              </a:lnSpc>
              <a:spcBef>
                <a:spcPts val="15"/>
              </a:spcBef>
              <a:spcAft>
                <a:spcPts val="0"/>
              </a:spcAft>
              <a:buChar char="○"/>
              <a:tabLst>
                <a:tab pos="826135" algn="l"/>
                <a:tab pos="826135" algn="l"/>
              </a:tabLst>
            </a:pPr>
            <a:r>
              <a:rPr lang="zh-CN" sz="2000" b="1" spc="-25" dirty="0">
                <a:solidFill>
                  <a:srgbClr val="00253E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Regular" panose="020B0400000000000000" charset="-122"/>
              </a:rPr>
              <a:t>打包和运行时</a:t>
            </a:r>
            <a:endParaRPr sz="2000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752" y="4856086"/>
            <a:ext cx="258445" cy="149860"/>
          </a:xfrm>
          <a:custGeom>
            <a:avLst/>
            <a:gdLst/>
            <a:ahLst/>
            <a:cxnLst/>
            <a:rect l="l" t="t" r="r" b="b"/>
            <a:pathLst>
              <a:path w="258445" h="149860">
                <a:moveTo>
                  <a:pt x="22529" y="0"/>
                </a:moveTo>
                <a:lnTo>
                  <a:pt x="0" y="0"/>
                </a:lnTo>
                <a:lnTo>
                  <a:pt x="0" y="21932"/>
                </a:lnTo>
                <a:lnTo>
                  <a:pt x="22529" y="21932"/>
                </a:lnTo>
                <a:lnTo>
                  <a:pt x="22529" y="0"/>
                </a:lnTo>
                <a:close/>
              </a:path>
              <a:path w="258445" h="149860">
                <a:moveTo>
                  <a:pt x="22618" y="38036"/>
                </a:moveTo>
                <a:lnTo>
                  <a:pt x="0" y="38036"/>
                </a:lnTo>
                <a:lnTo>
                  <a:pt x="0" y="146812"/>
                </a:lnTo>
                <a:lnTo>
                  <a:pt x="22618" y="146812"/>
                </a:lnTo>
                <a:lnTo>
                  <a:pt x="22618" y="38036"/>
                </a:lnTo>
                <a:close/>
              </a:path>
              <a:path w="258445" h="149860">
                <a:moveTo>
                  <a:pt x="152958" y="37947"/>
                </a:moveTo>
                <a:lnTo>
                  <a:pt x="131279" y="37947"/>
                </a:lnTo>
                <a:lnTo>
                  <a:pt x="103784" y="125247"/>
                </a:lnTo>
                <a:lnTo>
                  <a:pt x="102755" y="129019"/>
                </a:lnTo>
                <a:lnTo>
                  <a:pt x="102006" y="131267"/>
                </a:lnTo>
                <a:lnTo>
                  <a:pt x="95338" y="131267"/>
                </a:lnTo>
                <a:lnTo>
                  <a:pt x="94589" y="129019"/>
                </a:lnTo>
                <a:lnTo>
                  <a:pt x="93459" y="125247"/>
                </a:lnTo>
                <a:lnTo>
                  <a:pt x="66344" y="37947"/>
                </a:lnTo>
                <a:lnTo>
                  <a:pt x="39230" y="37947"/>
                </a:lnTo>
                <a:lnTo>
                  <a:pt x="39230" y="53962"/>
                </a:lnTo>
                <a:lnTo>
                  <a:pt x="49733" y="53962"/>
                </a:lnTo>
                <a:lnTo>
                  <a:pt x="75920" y="132029"/>
                </a:lnTo>
                <a:lnTo>
                  <a:pt x="79565" y="139763"/>
                </a:lnTo>
                <a:lnTo>
                  <a:pt x="84455" y="145135"/>
                </a:lnTo>
                <a:lnTo>
                  <a:pt x="90754" y="148247"/>
                </a:lnTo>
                <a:lnTo>
                  <a:pt x="98628" y="149263"/>
                </a:lnTo>
                <a:lnTo>
                  <a:pt x="104724" y="148729"/>
                </a:lnTo>
                <a:lnTo>
                  <a:pt x="110959" y="146405"/>
                </a:lnTo>
                <a:lnTo>
                  <a:pt x="116738" y="141198"/>
                </a:lnTo>
                <a:lnTo>
                  <a:pt x="121526" y="132029"/>
                </a:lnTo>
                <a:lnTo>
                  <a:pt x="152958" y="37947"/>
                </a:lnTo>
                <a:close/>
              </a:path>
              <a:path w="258445" h="149860">
                <a:moveTo>
                  <a:pt x="258241" y="85039"/>
                </a:moveTo>
                <a:lnTo>
                  <a:pt x="254609" y="66001"/>
                </a:lnTo>
                <a:lnTo>
                  <a:pt x="247713" y="55930"/>
                </a:lnTo>
                <a:lnTo>
                  <a:pt x="244398" y="51104"/>
                </a:lnTo>
                <a:lnTo>
                  <a:pt x="237032" y="46558"/>
                </a:lnTo>
                <a:lnTo>
                  <a:pt x="237032" y="102171"/>
                </a:lnTo>
                <a:lnTo>
                  <a:pt x="235064" y="113449"/>
                </a:lnTo>
                <a:lnTo>
                  <a:pt x="229400" y="122745"/>
                </a:lnTo>
                <a:lnTo>
                  <a:pt x="220446" y="129044"/>
                </a:lnTo>
                <a:lnTo>
                  <a:pt x="208610" y="131368"/>
                </a:lnTo>
                <a:lnTo>
                  <a:pt x="196583" y="129044"/>
                </a:lnTo>
                <a:lnTo>
                  <a:pt x="187693" y="122745"/>
                </a:lnTo>
                <a:lnTo>
                  <a:pt x="182194" y="113449"/>
                </a:lnTo>
                <a:lnTo>
                  <a:pt x="180352" y="102171"/>
                </a:lnTo>
                <a:lnTo>
                  <a:pt x="180378" y="85039"/>
                </a:lnTo>
                <a:lnTo>
                  <a:pt x="182168" y="73850"/>
                </a:lnTo>
                <a:lnTo>
                  <a:pt x="187553" y="64566"/>
                </a:lnTo>
                <a:lnTo>
                  <a:pt x="196392" y="58254"/>
                </a:lnTo>
                <a:lnTo>
                  <a:pt x="208610" y="55930"/>
                </a:lnTo>
                <a:lnTo>
                  <a:pt x="220484" y="58254"/>
                </a:lnTo>
                <a:lnTo>
                  <a:pt x="229438" y="64566"/>
                </a:lnTo>
                <a:lnTo>
                  <a:pt x="235077" y="73850"/>
                </a:lnTo>
                <a:lnTo>
                  <a:pt x="237020" y="85039"/>
                </a:lnTo>
                <a:lnTo>
                  <a:pt x="237032" y="102171"/>
                </a:lnTo>
                <a:lnTo>
                  <a:pt x="237032" y="46558"/>
                </a:lnTo>
                <a:lnTo>
                  <a:pt x="228714" y="41414"/>
                </a:lnTo>
                <a:lnTo>
                  <a:pt x="208610" y="37947"/>
                </a:lnTo>
                <a:lnTo>
                  <a:pt x="188518" y="41414"/>
                </a:lnTo>
                <a:lnTo>
                  <a:pt x="172821" y="51104"/>
                </a:lnTo>
                <a:lnTo>
                  <a:pt x="162610" y="66001"/>
                </a:lnTo>
                <a:lnTo>
                  <a:pt x="159054" y="85039"/>
                </a:lnTo>
                <a:lnTo>
                  <a:pt x="159067" y="102171"/>
                </a:lnTo>
                <a:lnTo>
                  <a:pt x="162699" y="121119"/>
                </a:lnTo>
                <a:lnTo>
                  <a:pt x="172885" y="136004"/>
                </a:lnTo>
                <a:lnTo>
                  <a:pt x="188544" y="145707"/>
                </a:lnTo>
                <a:lnTo>
                  <a:pt x="208610" y="149161"/>
                </a:lnTo>
                <a:lnTo>
                  <a:pt x="228714" y="145707"/>
                </a:lnTo>
                <a:lnTo>
                  <a:pt x="244398" y="136004"/>
                </a:lnTo>
                <a:lnTo>
                  <a:pt x="247586" y="131368"/>
                </a:lnTo>
                <a:lnTo>
                  <a:pt x="254609" y="121119"/>
                </a:lnTo>
                <a:lnTo>
                  <a:pt x="258229" y="102171"/>
                </a:lnTo>
                <a:lnTo>
                  <a:pt x="258241" y="8503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4545" y="4856086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4119" y="42557"/>
                </a:moveTo>
                <a:lnTo>
                  <a:pt x="48145" y="36436"/>
                </a:lnTo>
                <a:lnTo>
                  <a:pt x="28067" y="39852"/>
                </a:lnTo>
                <a:lnTo>
                  <a:pt x="12915" y="49631"/>
                </a:lnTo>
                <a:lnTo>
                  <a:pt x="3340" y="65087"/>
                </a:lnTo>
                <a:lnTo>
                  <a:pt x="0" y="85509"/>
                </a:lnTo>
                <a:lnTo>
                  <a:pt x="0" y="97370"/>
                </a:lnTo>
                <a:lnTo>
                  <a:pt x="3340" y="117830"/>
                </a:lnTo>
                <a:lnTo>
                  <a:pt x="12915" y="133388"/>
                </a:lnTo>
                <a:lnTo>
                  <a:pt x="28067" y="143256"/>
                </a:lnTo>
                <a:lnTo>
                  <a:pt x="48145" y="146723"/>
                </a:lnTo>
                <a:lnTo>
                  <a:pt x="54051" y="146723"/>
                </a:lnTo>
                <a:lnTo>
                  <a:pt x="56400" y="146443"/>
                </a:lnTo>
                <a:lnTo>
                  <a:pt x="56400" y="128257"/>
                </a:lnTo>
                <a:lnTo>
                  <a:pt x="55460" y="128257"/>
                </a:lnTo>
                <a:lnTo>
                  <a:pt x="48704" y="128447"/>
                </a:lnTo>
                <a:lnTo>
                  <a:pt x="48145" y="128447"/>
                </a:lnTo>
                <a:lnTo>
                  <a:pt x="37071" y="126212"/>
                </a:lnTo>
                <a:lnTo>
                  <a:pt x="28536" y="119900"/>
                </a:lnTo>
                <a:lnTo>
                  <a:pt x="23063" y="110096"/>
                </a:lnTo>
                <a:lnTo>
                  <a:pt x="21120" y="97370"/>
                </a:lnTo>
                <a:lnTo>
                  <a:pt x="21120" y="85509"/>
                </a:lnTo>
                <a:lnTo>
                  <a:pt x="23075" y="72783"/>
                </a:lnTo>
                <a:lnTo>
                  <a:pt x="28575" y="62979"/>
                </a:lnTo>
                <a:lnTo>
                  <a:pt x="37109" y="56667"/>
                </a:lnTo>
                <a:lnTo>
                  <a:pt x="48145" y="54432"/>
                </a:lnTo>
                <a:lnTo>
                  <a:pt x="55372" y="54432"/>
                </a:lnTo>
                <a:lnTo>
                  <a:pt x="66446" y="54991"/>
                </a:lnTo>
                <a:lnTo>
                  <a:pt x="70294" y="55841"/>
                </a:lnTo>
                <a:lnTo>
                  <a:pt x="71412" y="56032"/>
                </a:lnTo>
                <a:lnTo>
                  <a:pt x="71412" y="146723"/>
                </a:lnTo>
                <a:lnTo>
                  <a:pt x="94030" y="146723"/>
                </a:lnTo>
                <a:lnTo>
                  <a:pt x="94030" y="45097"/>
                </a:lnTo>
                <a:lnTo>
                  <a:pt x="94119" y="43218"/>
                </a:lnTo>
                <a:lnTo>
                  <a:pt x="94119" y="42557"/>
                </a:lnTo>
                <a:close/>
              </a:path>
              <a:path w="138430" h="147320">
                <a:moveTo>
                  <a:pt x="138417" y="0"/>
                </a:moveTo>
                <a:lnTo>
                  <a:pt x="115798" y="0"/>
                </a:lnTo>
                <a:lnTo>
                  <a:pt x="115798" y="146812"/>
                </a:lnTo>
                <a:lnTo>
                  <a:pt x="138417" y="146812"/>
                </a:lnTo>
                <a:lnTo>
                  <a:pt x="138417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7338" y="4856074"/>
            <a:ext cx="100330" cy="147320"/>
          </a:xfrm>
          <a:custGeom>
            <a:avLst/>
            <a:gdLst/>
            <a:ahLst/>
            <a:cxnLst/>
            <a:rect l="l" t="t" r="r" b="b"/>
            <a:pathLst>
              <a:path w="100329" h="147320">
                <a:moveTo>
                  <a:pt x="23459" y="146724"/>
                </a:moveTo>
                <a:lnTo>
                  <a:pt x="0" y="146724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41"/>
                </a:lnTo>
                <a:lnTo>
                  <a:pt x="95405" y="24235"/>
                </a:lnTo>
                <a:lnTo>
                  <a:pt x="99841" y="45205"/>
                </a:lnTo>
                <a:lnTo>
                  <a:pt x="99841" y="47087"/>
                </a:lnTo>
                <a:lnTo>
                  <a:pt x="67381" y="88790"/>
                </a:lnTo>
                <a:lnTo>
                  <a:pt x="41100" y="91161"/>
                </a:lnTo>
                <a:lnTo>
                  <a:pt x="38756" y="91068"/>
                </a:lnTo>
                <a:lnTo>
                  <a:pt x="38756" y="71292"/>
                </a:lnTo>
                <a:lnTo>
                  <a:pt x="45322" y="71292"/>
                </a:lnTo>
                <a:lnTo>
                  <a:pt x="59386" y="69531"/>
                </a:lnTo>
                <a:lnTo>
                  <a:pt x="68735" y="64557"/>
                </a:lnTo>
                <a:lnTo>
                  <a:pt x="73931" y="56829"/>
                </a:lnTo>
                <a:lnTo>
                  <a:pt x="75537" y="46807"/>
                </a:lnTo>
                <a:lnTo>
                  <a:pt x="75537" y="45015"/>
                </a:lnTo>
                <a:lnTo>
                  <a:pt x="45229" y="20623"/>
                </a:lnTo>
                <a:lnTo>
                  <a:pt x="42603" y="20530"/>
                </a:lnTo>
                <a:lnTo>
                  <a:pt x="40163" y="20437"/>
                </a:lnTo>
                <a:lnTo>
                  <a:pt x="23459" y="20437"/>
                </a:lnTo>
                <a:lnTo>
                  <a:pt x="23459" y="146724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1266" y="4870579"/>
            <a:ext cx="59690" cy="132080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2032"/>
                </a:moveTo>
                <a:lnTo>
                  <a:pt x="30780" y="132032"/>
                </a:lnTo>
                <a:lnTo>
                  <a:pt x="16984" y="130393"/>
                </a:lnTo>
                <a:lnTo>
                  <a:pt x="7402" y="125345"/>
                </a:lnTo>
                <a:lnTo>
                  <a:pt x="1813" y="116696"/>
                </a:lnTo>
                <a:lnTo>
                  <a:pt x="0" y="104251"/>
                </a:lnTo>
                <a:lnTo>
                  <a:pt x="0" y="3012"/>
                </a:lnTo>
                <a:lnTo>
                  <a:pt x="22897" y="0"/>
                </a:lnTo>
                <a:lnTo>
                  <a:pt x="22897" y="23446"/>
                </a:lnTo>
                <a:lnTo>
                  <a:pt x="59682" y="23446"/>
                </a:lnTo>
                <a:lnTo>
                  <a:pt x="59682" y="40963"/>
                </a:lnTo>
                <a:lnTo>
                  <a:pt x="22897" y="40963"/>
                </a:lnTo>
                <a:lnTo>
                  <a:pt x="22897" y="114137"/>
                </a:lnTo>
                <a:lnTo>
                  <a:pt x="29184" y="114514"/>
                </a:lnTo>
                <a:lnTo>
                  <a:pt x="59682" y="114514"/>
                </a:lnTo>
                <a:lnTo>
                  <a:pt x="59682" y="13203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3286" y="4983869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22"/>
                </a:moveTo>
                <a:lnTo>
                  <a:pt x="4222" y="19022"/>
                </a:lnTo>
                <a:lnTo>
                  <a:pt x="0" y="14691"/>
                </a:lnTo>
                <a:lnTo>
                  <a:pt x="0" y="4237"/>
                </a:lnTo>
                <a:lnTo>
                  <a:pt x="4222" y="0"/>
                </a:lnTo>
                <a:lnTo>
                  <a:pt x="14828" y="0"/>
                </a:lnTo>
                <a:lnTo>
                  <a:pt x="16049" y="1224"/>
                </a:lnTo>
                <a:lnTo>
                  <a:pt x="5066" y="1224"/>
                </a:lnTo>
                <a:lnTo>
                  <a:pt x="1410" y="4898"/>
                </a:lnTo>
                <a:lnTo>
                  <a:pt x="1410" y="13844"/>
                </a:lnTo>
                <a:lnTo>
                  <a:pt x="5066" y="17517"/>
                </a:lnTo>
                <a:lnTo>
                  <a:pt x="16295" y="17517"/>
                </a:lnTo>
                <a:lnTo>
                  <a:pt x="14828" y="19022"/>
                </a:lnTo>
                <a:close/>
              </a:path>
              <a:path w="19050" h="19050">
                <a:moveTo>
                  <a:pt x="16295" y="17517"/>
                </a:moveTo>
                <a:lnTo>
                  <a:pt x="13984" y="17517"/>
                </a:lnTo>
                <a:lnTo>
                  <a:pt x="17548" y="13844"/>
                </a:lnTo>
                <a:lnTo>
                  <a:pt x="17459" y="4898"/>
                </a:lnTo>
                <a:lnTo>
                  <a:pt x="13984" y="1224"/>
                </a:lnTo>
                <a:lnTo>
                  <a:pt x="16049" y="1224"/>
                </a:lnTo>
                <a:lnTo>
                  <a:pt x="19051" y="4237"/>
                </a:lnTo>
                <a:lnTo>
                  <a:pt x="19051" y="14691"/>
                </a:lnTo>
                <a:lnTo>
                  <a:pt x="16295" y="17517"/>
                </a:lnTo>
                <a:close/>
              </a:path>
              <a:path w="19050" h="19050">
                <a:moveTo>
                  <a:pt x="7507" y="14407"/>
                </a:moveTo>
                <a:lnTo>
                  <a:pt x="6384" y="14407"/>
                </a:lnTo>
                <a:lnTo>
                  <a:pt x="6384" y="4237"/>
                </a:lnTo>
                <a:lnTo>
                  <a:pt x="11826" y="4237"/>
                </a:lnTo>
                <a:lnTo>
                  <a:pt x="12919" y="5178"/>
                </a:lnTo>
                <a:lnTo>
                  <a:pt x="7321" y="5178"/>
                </a:lnTo>
                <a:lnTo>
                  <a:pt x="7321" y="9606"/>
                </a:lnTo>
                <a:lnTo>
                  <a:pt x="12291" y="9606"/>
                </a:lnTo>
                <a:lnTo>
                  <a:pt x="11075" y="10170"/>
                </a:lnTo>
                <a:lnTo>
                  <a:pt x="11250" y="10453"/>
                </a:lnTo>
                <a:lnTo>
                  <a:pt x="9947" y="10453"/>
                </a:lnTo>
                <a:lnTo>
                  <a:pt x="7507" y="10547"/>
                </a:lnTo>
                <a:lnTo>
                  <a:pt x="7507" y="14407"/>
                </a:lnTo>
                <a:close/>
              </a:path>
              <a:path w="19050" h="19050">
                <a:moveTo>
                  <a:pt x="12291" y="9606"/>
                </a:moveTo>
                <a:lnTo>
                  <a:pt x="11075" y="9606"/>
                </a:lnTo>
                <a:lnTo>
                  <a:pt x="12012" y="8758"/>
                </a:lnTo>
                <a:lnTo>
                  <a:pt x="12012" y="5932"/>
                </a:lnTo>
                <a:lnTo>
                  <a:pt x="11075" y="5178"/>
                </a:lnTo>
                <a:lnTo>
                  <a:pt x="12919" y="5178"/>
                </a:lnTo>
                <a:lnTo>
                  <a:pt x="13139" y="5368"/>
                </a:lnTo>
                <a:lnTo>
                  <a:pt x="13139" y="8758"/>
                </a:lnTo>
                <a:lnTo>
                  <a:pt x="12291" y="9606"/>
                </a:lnTo>
                <a:close/>
              </a:path>
              <a:path w="19050" h="19050">
                <a:moveTo>
                  <a:pt x="13701" y="14407"/>
                </a:moveTo>
                <a:lnTo>
                  <a:pt x="12481" y="14407"/>
                </a:lnTo>
                <a:lnTo>
                  <a:pt x="9947" y="10453"/>
                </a:lnTo>
                <a:lnTo>
                  <a:pt x="11250" y="10453"/>
                </a:lnTo>
                <a:lnTo>
                  <a:pt x="13701" y="14407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5752" y="4856086"/>
            <a:ext cx="258445" cy="149860"/>
          </a:xfrm>
          <a:custGeom>
            <a:avLst/>
            <a:gdLst/>
            <a:ahLst/>
            <a:cxnLst/>
            <a:rect l="l" t="t" r="r" b="b"/>
            <a:pathLst>
              <a:path w="258445" h="149860">
                <a:moveTo>
                  <a:pt x="22529" y="0"/>
                </a:moveTo>
                <a:lnTo>
                  <a:pt x="0" y="0"/>
                </a:lnTo>
                <a:lnTo>
                  <a:pt x="0" y="21932"/>
                </a:lnTo>
                <a:lnTo>
                  <a:pt x="22529" y="21932"/>
                </a:lnTo>
                <a:lnTo>
                  <a:pt x="22529" y="0"/>
                </a:lnTo>
                <a:close/>
              </a:path>
              <a:path w="258445" h="149860">
                <a:moveTo>
                  <a:pt x="22618" y="38036"/>
                </a:moveTo>
                <a:lnTo>
                  <a:pt x="0" y="38036"/>
                </a:lnTo>
                <a:lnTo>
                  <a:pt x="0" y="146812"/>
                </a:lnTo>
                <a:lnTo>
                  <a:pt x="22618" y="146812"/>
                </a:lnTo>
                <a:lnTo>
                  <a:pt x="22618" y="38036"/>
                </a:lnTo>
                <a:close/>
              </a:path>
              <a:path w="258445" h="149860">
                <a:moveTo>
                  <a:pt x="152958" y="37947"/>
                </a:moveTo>
                <a:lnTo>
                  <a:pt x="131279" y="37947"/>
                </a:lnTo>
                <a:lnTo>
                  <a:pt x="103784" y="125247"/>
                </a:lnTo>
                <a:lnTo>
                  <a:pt x="102755" y="129019"/>
                </a:lnTo>
                <a:lnTo>
                  <a:pt x="102006" y="131267"/>
                </a:lnTo>
                <a:lnTo>
                  <a:pt x="95338" y="131267"/>
                </a:lnTo>
                <a:lnTo>
                  <a:pt x="94589" y="129019"/>
                </a:lnTo>
                <a:lnTo>
                  <a:pt x="93459" y="125247"/>
                </a:lnTo>
                <a:lnTo>
                  <a:pt x="66344" y="37947"/>
                </a:lnTo>
                <a:lnTo>
                  <a:pt x="39230" y="37947"/>
                </a:lnTo>
                <a:lnTo>
                  <a:pt x="39230" y="53962"/>
                </a:lnTo>
                <a:lnTo>
                  <a:pt x="49733" y="53962"/>
                </a:lnTo>
                <a:lnTo>
                  <a:pt x="75920" y="132029"/>
                </a:lnTo>
                <a:lnTo>
                  <a:pt x="79565" y="139763"/>
                </a:lnTo>
                <a:lnTo>
                  <a:pt x="84455" y="145135"/>
                </a:lnTo>
                <a:lnTo>
                  <a:pt x="90754" y="148247"/>
                </a:lnTo>
                <a:lnTo>
                  <a:pt x="98628" y="149263"/>
                </a:lnTo>
                <a:lnTo>
                  <a:pt x="104724" y="148729"/>
                </a:lnTo>
                <a:lnTo>
                  <a:pt x="110959" y="146405"/>
                </a:lnTo>
                <a:lnTo>
                  <a:pt x="116738" y="141198"/>
                </a:lnTo>
                <a:lnTo>
                  <a:pt x="121526" y="132029"/>
                </a:lnTo>
                <a:lnTo>
                  <a:pt x="152958" y="37947"/>
                </a:lnTo>
                <a:close/>
              </a:path>
              <a:path w="258445" h="149860">
                <a:moveTo>
                  <a:pt x="258241" y="85039"/>
                </a:moveTo>
                <a:lnTo>
                  <a:pt x="254609" y="66001"/>
                </a:lnTo>
                <a:lnTo>
                  <a:pt x="247713" y="55930"/>
                </a:lnTo>
                <a:lnTo>
                  <a:pt x="244398" y="51104"/>
                </a:lnTo>
                <a:lnTo>
                  <a:pt x="237032" y="46558"/>
                </a:lnTo>
                <a:lnTo>
                  <a:pt x="237032" y="102171"/>
                </a:lnTo>
                <a:lnTo>
                  <a:pt x="235064" y="113449"/>
                </a:lnTo>
                <a:lnTo>
                  <a:pt x="229400" y="122745"/>
                </a:lnTo>
                <a:lnTo>
                  <a:pt x="220446" y="129044"/>
                </a:lnTo>
                <a:lnTo>
                  <a:pt x="208610" y="131368"/>
                </a:lnTo>
                <a:lnTo>
                  <a:pt x="196583" y="129044"/>
                </a:lnTo>
                <a:lnTo>
                  <a:pt x="187693" y="122745"/>
                </a:lnTo>
                <a:lnTo>
                  <a:pt x="182194" y="113449"/>
                </a:lnTo>
                <a:lnTo>
                  <a:pt x="180352" y="102171"/>
                </a:lnTo>
                <a:lnTo>
                  <a:pt x="180378" y="85039"/>
                </a:lnTo>
                <a:lnTo>
                  <a:pt x="182168" y="73850"/>
                </a:lnTo>
                <a:lnTo>
                  <a:pt x="187553" y="64566"/>
                </a:lnTo>
                <a:lnTo>
                  <a:pt x="196392" y="58254"/>
                </a:lnTo>
                <a:lnTo>
                  <a:pt x="208610" y="55930"/>
                </a:lnTo>
                <a:lnTo>
                  <a:pt x="220484" y="58254"/>
                </a:lnTo>
                <a:lnTo>
                  <a:pt x="229438" y="64566"/>
                </a:lnTo>
                <a:lnTo>
                  <a:pt x="235077" y="73850"/>
                </a:lnTo>
                <a:lnTo>
                  <a:pt x="237020" y="85039"/>
                </a:lnTo>
                <a:lnTo>
                  <a:pt x="237032" y="102171"/>
                </a:lnTo>
                <a:lnTo>
                  <a:pt x="237032" y="46558"/>
                </a:lnTo>
                <a:lnTo>
                  <a:pt x="228714" y="41414"/>
                </a:lnTo>
                <a:lnTo>
                  <a:pt x="208610" y="37947"/>
                </a:lnTo>
                <a:lnTo>
                  <a:pt x="188518" y="41414"/>
                </a:lnTo>
                <a:lnTo>
                  <a:pt x="172821" y="51104"/>
                </a:lnTo>
                <a:lnTo>
                  <a:pt x="162610" y="66001"/>
                </a:lnTo>
                <a:lnTo>
                  <a:pt x="159054" y="85039"/>
                </a:lnTo>
                <a:lnTo>
                  <a:pt x="159067" y="102171"/>
                </a:lnTo>
                <a:lnTo>
                  <a:pt x="162699" y="121119"/>
                </a:lnTo>
                <a:lnTo>
                  <a:pt x="172885" y="136004"/>
                </a:lnTo>
                <a:lnTo>
                  <a:pt x="188544" y="145707"/>
                </a:lnTo>
                <a:lnTo>
                  <a:pt x="208610" y="149161"/>
                </a:lnTo>
                <a:lnTo>
                  <a:pt x="228714" y="145707"/>
                </a:lnTo>
                <a:lnTo>
                  <a:pt x="244398" y="136004"/>
                </a:lnTo>
                <a:lnTo>
                  <a:pt x="247586" y="131368"/>
                </a:lnTo>
                <a:lnTo>
                  <a:pt x="254609" y="121119"/>
                </a:lnTo>
                <a:lnTo>
                  <a:pt x="258229" y="102171"/>
                </a:lnTo>
                <a:lnTo>
                  <a:pt x="258241" y="8503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4545" y="4856086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4119" y="42557"/>
                </a:moveTo>
                <a:lnTo>
                  <a:pt x="48145" y="36436"/>
                </a:lnTo>
                <a:lnTo>
                  <a:pt x="28067" y="39852"/>
                </a:lnTo>
                <a:lnTo>
                  <a:pt x="12915" y="49631"/>
                </a:lnTo>
                <a:lnTo>
                  <a:pt x="3340" y="65087"/>
                </a:lnTo>
                <a:lnTo>
                  <a:pt x="0" y="85509"/>
                </a:lnTo>
                <a:lnTo>
                  <a:pt x="0" y="97370"/>
                </a:lnTo>
                <a:lnTo>
                  <a:pt x="3340" y="117830"/>
                </a:lnTo>
                <a:lnTo>
                  <a:pt x="12915" y="133388"/>
                </a:lnTo>
                <a:lnTo>
                  <a:pt x="28067" y="143256"/>
                </a:lnTo>
                <a:lnTo>
                  <a:pt x="48145" y="146723"/>
                </a:lnTo>
                <a:lnTo>
                  <a:pt x="54051" y="146723"/>
                </a:lnTo>
                <a:lnTo>
                  <a:pt x="56400" y="146443"/>
                </a:lnTo>
                <a:lnTo>
                  <a:pt x="56400" y="128257"/>
                </a:lnTo>
                <a:lnTo>
                  <a:pt x="55460" y="128257"/>
                </a:lnTo>
                <a:lnTo>
                  <a:pt x="48704" y="128447"/>
                </a:lnTo>
                <a:lnTo>
                  <a:pt x="48145" y="128447"/>
                </a:lnTo>
                <a:lnTo>
                  <a:pt x="37071" y="126212"/>
                </a:lnTo>
                <a:lnTo>
                  <a:pt x="28536" y="119900"/>
                </a:lnTo>
                <a:lnTo>
                  <a:pt x="23063" y="110096"/>
                </a:lnTo>
                <a:lnTo>
                  <a:pt x="21120" y="97370"/>
                </a:lnTo>
                <a:lnTo>
                  <a:pt x="21120" y="85509"/>
                </a:lnTo>
                <a:lnTo>
                  <a:pt x="23075" y="72783"/>
                </a:lnTo>
                <a:lnTo>
                  <a:pt x="28575" y="62979"/>
                </a:lnTo>
                <a:lnTo>
                  <a:pt x="37109" y="56667"/>
                </a:lnTo>
                <a:lnTo>
                  <a:pt x="48145" y="54432"/>
                </a:lnTo>
                <a:lnTo>
                  <a:pt x="55372" y="54432"/>
                </a:lnTo>
                <a:lnTo>
                  <a:pt x="66446" y="54991"/>
                </a:lnTo>
                <a:lnTo>
                  <a:pt x="70294" y="55841"/>
                </a:lnTo>
                <a:lnTo>
                  <a:pt x="71412" y="56032"/>
                </a:lnTo>
                <a:lnTo>
                  <a:pt x="71412" y="146723"/>
                </a:lnTo>
                <a:lnTo>
                  <a:pt x="94030" y="146723"/>
                </a:lnTo>
                <a:lnTo>
                  <a:pt x="94030" y="45097"/>
                </a:lnTo>
                <a:lnTo>
                  <a:pt x="94119" y="43218"/>
                </a:lnTo>
                <a:lnTo>
                  <a:pt x="94119" y="42557"/>
                </a:lnTo>
                <a:close/>
              </a:path>
              <a:path w="138430" h="147320">
                <a:moveTo>
                  <a:pt x="138417" y="0"/>
                </a:moveTo>
                <a:lnTo>
                  <a:pt x="115798" y="0"/>
                </a:lnTo>
                <a:lnTo>
                  <a:pt x="115798" y="146812"/>
                </a:lnTo>
                <a:lnTo>
                  <a:pt x="138417" y="146812"/>
                </a:lnTo>
                <a:lnTo>
                  <a:pt x="138417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7338" y="4856074"/>
            <a:ext cx="100330" cy="147320"/>
          </a:xfrm>
          <a:custGeom>
            <a:avLst/>
            <a:gdLst/>
            <a:ahLst/>
            <a:cxnLst/>
            <a:rect l="l" t="t" r="r" b="b"/>
            <a:pathLst>
              <a:path w="100329" h="147320">
                <a:moveTo>
                  <a:pt x="23459" y="146724"/>
                </a:moveTo>
                <a:lnTo>
                  <a:pt x="0" y="146724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41"/>
                </a:lnTo>
                <a:lnTo>
                  <a:pt x="95405" y="24235"/>
                </a:lnTo>
                <a:lnTo>
                  <a:pt x="99841" y="45205"/>
                </a:lnTo>
                <a:lnTo>
                  <a:pt x="99841" y="47087"/>
                </a:lnTo>
                <a:lnTo>
                  <a:pt x="67381" y="88790"/>
                </a:lnTo>
                <a:lnTo>
                  <a:pt x="41100" y="91161"/>
                </a:lnTo>
                <a:lnTo>
                  <a:pt x="38756" y="91068"/>
                </a:lnTo>
                <a:lnTo>
                  <a:pt x="38756" y="71292"/>
                </a:lnTo>
                <a:lnTo>
                  <a:pt x="45322" y="71292"/>
                </a:lnTo>
                <a:lnTo>
                  <a:pt x="59386" y="69531"/>
                </a:lnTo>
                <a:lnTo>
                  <a:pt x="68735" y="64557"/>
                </a:lnTo>
                <a:lnTo>
                  <a:pt x="73931" y="56829"/>
                </a:lnTo>
                <a:lnTo>
                  <a:pt x="75537" y="46807"/>
                </a:lnTo>
                <a:lnTo>
                  <a:pt x="75537" y="45015"/>
                </a:lnTo>
                <a:lnTo>
                  <a:pt x="45229" y="20623"/>
                </a:lnTo>
                <a:lnTo>
                  <a:pt x="42603" y="20530"/>
                </a:lnTo>
                <a:lnTo>
                  <a:pt x="40163" y="20437"/>
                </a:lnTo>
                <a:lnTo>
                  <a:pt x="23459" y="20437"/>
                </a:lnTo>
                <a:lnTo>
                  <a:pt x="23459" y="146724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1266" y="4870579"/>
            <a:ext cx="59690" cy="132080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2032"/>
                </a:moveTo>
                <a:lnTo>
                  <a:pt x="30780" y="132032"/>
                </a:lnTo>
                <a:lnTo>
                  <a:pt x="16984" y="130393"/>
                </a:lnTo>
                <a:lnTo>
                  <a:pt x="7402" y="125345"/>
                </a:lnTo>
                <a:lnTo>
                  <a:pt x="1813" y="116696"/>
                </a:lnTo>
                <a:lnTo>
                  <a:pt x="0" y="104251"/>
                </a:lnTo>
                <a:lnTo>
                  <a:pt x="0" y="3012"/>
                </a:lnTo>
                <a:lnTo>
                  <a:pt x="22897" y="0"/>
                </a:lnTo>
                <a:lnTo>
                  <a:pt x="22897" y="23446"/>
                </a:lnTo>
                <a:lnTo>
                  <a:pt x="59682" y="23446"/>
                </a:lnTo>
                <a:lnTo>
                  <a:pt x="59682" y="40963"/>
                </a:lnTo>
                <a:lnTo>
                  <a:pt x="22897" y="40963"/>
                </a:lnTo>
                <a:lnTo>
                  <a:pt x="22897" y="114137"/>
                </a:lnTo>
                <a:lnTo>
                  <a:pt x="29184" y="114514"/>
                </a:lnTo>
                <a:lnTo>
                  <a:pt x="59682" y="114514"/>
                </a:lnTo>
                <a:lnTo>
                  <a:pt x="59682" y="13203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03286" y="4983869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22"/>
                </a:moveTo>
                <a:lnTo>
                  <a:pt x="4222" y="19022"/>
                </a:lnTo>
                <a:lnTo>
                  <a:pt x="0" y="14691"/>
                </a:lnTo>
                <a:lnTo>
                  <a:pt x="0" y="4237"/>
                </a:lnTo>
                <a:lnTo>
                  <a:pt x="4222" y="0"/>
                </a:lnTo>
                <a:lnTo>
                  <a:pt x="14828" y="0"/>
                </a:lnTo>
                <a:lnTo>
                  <a:pt x="16049" y="1224"/>
                </a:lnTo>
                <a:lnTo>
                  <a:pt x="5066" y="1224"/>
                </a:lnTo>
                <a:lnTo>
                  <a:pt x="1410" y="4898"/>
                </a:lnTo>
                <a:lnTo>
                  <a:pt x="1410" y="13844"/>
                </a:lnTo>
                <a:lnTo>
                  <a:pt x="5066" y="17517"/>
                </a:lnTo>
                <a:lnTo>
                  <a:pt x="16295" y="17517"/>
                </a:lnTo>
                <a:lnTo>
                  <a:pt x="14828" y="19022"/>
                </a:lnTo>
                <a:close/>
              </a:path>
              <a:path w="19050" h="19050">
                <a:moveTo>
                  <a:pt x="16295" y="17517"/>
                </a:moveTo>
                <a:lnTo>
                  <a:pt x="13984" y="17517"/>
                </a:lnTo>
                <a:lnTo>
                  <a:pt x="17548" y="13844"/>
                </a:lnTo>
                <a:lnTo>
                  <a:pt x="17459" y="4898"/>
                </a:lnTo>
                <a:lnTo>
                  <a:pt x="13984" y="1224"/>
                </a:lnTo>
                <a:lnTo>
                  <a:pt x="16049" y="1224"/>
                </a:lnTo>
                <a:lnTo>
                  <a:pt x="19051" y="4237"/>
                </a:lnTo>
                <a:lnTo>
                  <a:pt x="19051" y="14691"/>
                </a:lnTo>
                <a:lnTo>
                  <a:pt x="16295" y="17517"/>
                </a:lnTo>
                <a:close/>
              </a:path>
              <a:path w="19050" h="19050">
                <a:moveTo>
                  <a:pt x="7507" y="14407"/>
                </a:moveTo>
                <a:lnTo>
                  <a:pt x="6384" y="14407"/>
                </a:lnTo>
                <a:lnTo>
                  <a:pt x="6384" y="4237"/>
                </a:lnTo>
                <a:lnTo>
                  <a:pt x="11826" y="4237"/>
                </a:lnTo>
                <a:lnTo>
                  <a:pt x="12919" y="5178"/>
                </a:lnTo>
                <a:lnTo>
                  <a:pt x="7321" y="5178"/>
                </a:lnTo>
                <a:lnTo>
                  <a:pt x="7321" y="9606"/>
                </a:lnTo>
                <a:lnTo>
                  <a:pt x="12291" y="9606"/>
                </a:lnTo>
                <a:lnTo>
                  <a:pt x="11075" y="10170"/>
                </a:lnTo>
                <a:lnTo>
                  <a:pt x="11250" y="10453"/>
                </a:lnTo>
                <a:lnTo>
                  <a:pt x="9947" y="10453"/>
                </a:lnTo>
                <a:lnTo>
                  <a:pt x="7507" y="10547"/>
                </a:lnTo>
                <a:lnTo>
                  <a:pt x="7507" y="14407"/>
                </a:lnTo>
                <a:close/>
              </a:path>
              <a:path w="19050" h="19050">
                <a:moveTo>
                  <a:pt x="12291" y="9606"/>
                </a:moveTo>
                <a:lnTo>
                  <a:pt x="11075" y="9606"/>
                </a:lnTo>
                <a:lnTo>
                  <a:pt x="12012" y="8758"/>
                </a:lnTo>
                <a:lnTo>
                  <a:pt x="12012" y="5932"/>
                </a:lnTo>
                <a:lnTo>
                  <a:pt x="11075" y="5178"/>
                </a:lnTo>
                <a:lnTo>
                  <a:pt x="12919" y="5178"/>
                </a:lnTo>
                <a:lnTo>
                  <a:pt x="13139" y="5368"/>
                </a:lnTo>
                <a:lnTo>
                  <a:pt x="13139" y="8758"/>
                </a:lnTo>
                <a:lnTo>
                  <a:pt x="12291" y="9606"/>
                </a:lnTo>
                <a:close/>
              </a:path>
              <a:path w="19050" h="19050">
                <a:moveTo>
                  <a:pt x="13701" y="14407"/>
                </a:moveTo>
                <a:lnTo>
                  <a:pt x="12481" y="14407"/>
                </a:lnTo>
                <a:lnTo>
                  <a:pt x="9947" y="10453"/>
                </a:lnTo>
                <a:lnTo>
                  <a:pt x="11250" y="10453"/>
                </a:lnTo>
                <a:lnTo>
                  <a:pt x="13701" y="14407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65500" y="212394"/>
            <a:ext cx="3946525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>
                <a:solidFill>
                  <a:srgbClr val="00253E"/>
                </a:solidFill>
              </a:rPr>
              <a:t>Spring </a:t>
            </a:r>
            <a:r>
              <a:rPr spc="-80" dirty="0">
                <a:solidFill>
                  <a:srgbClr val="00253E"/>
                </a:solidFill>
              </a:rPr>
              <a:t>Boot</a:t>
            </a:r>
            <a:r>
              <a:rPr lang="zh-CN" spc="-80" dirty="0">
                <a:solidFill>
                  <a:srgbClr val="00253E"/>
                </a:solidFill>
              </a:rPr>
              <a:t>插件</a:t>
            </a:r>
            <a:r>
              <a:rPr spc="-80" dirty="0">
                <a:solidFill>
                  <a:srgbClr val="00253E"/>
                </a:solidFill>
              </a:rPr>
              <a:t> </a:t>
            </a:r>
            <a:r>
              <a:rPr spc="-85" dirty="0">
                <a:solidFill>
                  <a:srgbClr val="00253E"/>
                </a:solidFill>
              </a:rPr>
              <a:t>-</a:t>
            </a:r>
            <a:r>
              <a:rPr spc="-20" dirty="0">
                <a:solidFill>
                  <a:srgbClr val="00253E"/>
                </a:solidFill>
              </a:rPr>
              <a:t> </a:t>
            </a:r>
            <a:r>
              <a:rPr spc="-35" dirty="0">
                <a:solidFill>
                  <a:srgbClr val="00253E"/>
                </a:solidFill>
              </a:rPr>
              <a:t>Maven</a:t>
            </a:r>
            <a:endParaRPr spc="-35" dirty="0">
              <a:solidFill>
                <a:srgbClr val="00253E"/>
              </a:solidFill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16787" y="2356257"/>
            <a:ext cx="8110855" cy="2128520"/>
            <a:chOff x="516787" y="2356257"/>
            <a:chExt cx="8110855" cy="2128520"/>
          </a:xfrm>
        </p:grpSpPr>
        <p:sp>
          <p:nvSpPr>
            <p:cNvPr id="14" name="object 14"/>
            <p:cNvSpPr/>
            <p:nvPr/>
          </p:nvSpPr>
          <p:spPr>
            <a:xfrm>
              <a:off x="521549" y="2361020"/>
              <a:ext cx="8101330" cy="2118995"/>
            </a:xfrm>
            <a:custGeom>
              <a:avLst/>
              <a:gdLst/>
              <a:ahLst/>
              <a:cxnLst/>
              <a:rect l="l" t="t" r="r" b="b"/>
              <a:pathLst>
                <a:path w="8101330" h="2118995">
                  <a:moveTo>
                    <a:pt x="8100767" y="2118784"/>
                  </a:moveTo>
                  <a:lnTo>
                    <a:pt x="132" y="2118784"/>
                  </a:lnTo>
                  <a:lnTo>
                    <a:pt x="0" y="2118652"/>
                  </a:lnTo>
                  <a:lnTo>
                    <a:pt x="0" y="296"/>
                  </a:lnTo>
                  <a:lnTo>
                    <a:pt x="0" y="132"/>
                  </a:lnTo>
                  <a:lnTo>
                    <a:pt x="132" y="0"/>
                  </a:lnTo>
                  <a:lnTo>
                    <a:pt x="8100681" y="0"/>
                  </a:lnTo>
                  <a:lnTo>
                    <a:pt x="8100868" y="142"/>
                  </a:lnTo>
                  <a:lnTo>
                    <a:pt x="8100899" y="2118652"/>
                  </a:lnTo>
                  <a:lnTo>
                    <a:pt x="8100767" y="2118784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521549" y="2361020"/>
              <a:ext cx="8101330" cy="2118995"/>
            </a:xfrm>
            <a:custGeom>
              <a:avLst/>
              <a:gdLst/>
              <a:ahLst/>
              <a:cxnLst/>
              <a:rect l="l" t="t" r="r" b="b"/>
              <a:pathLst>
                <a:path w="8101330" h="2118995">
                  <a:moveTo>
                    <a:pt x="0" y="296"/>
                  </a:moveTo>
                  <a:lnTo>
                    <a:pt x="0" y="132"/>
                  </a:lnTo>
                  <a:lnTo>
                    <a:pt x="132" y="0"/>
                  </a:lnTo>
                  <a:lnTo>
                    <a:pt x="296" y="0"/>
                  </a:lnTo>
                  <a:lnTo>
                    <a:pt x="8100602" y="0"/>
                  </a:lnTo>
                  <a:lnTo>
                    <a:pt x="8100757" y="31"/>
                  </a:lnTo>
                  <a:lnTo>
                    <a:pt x="8100899" y="217"/>
                  </a:lnTo>
                  <a:lnTo>
                    <a:pt x="8100899" y="2118488"/>
                  </a:lnTo>
                  <a:lnTo>
                    <a:pt x="8100899" y="2118652"/>
                  </a:lnTo>
                  <a:lnTo>
                    <a:pt x="8100767" y="2118784"/>
                  </a:lnTo>
                  <a:lnTo>
                    <a:pt x="8100602" y="2118784"/>
                  </a:lnTo>
                  <a:lnTo>
                    <a:pt x="296" y="2118784"/>
                  </a:lnTo>
                  <a:lnTo>
                    <a:pt x="132" y="2118784"/>
                  </a:lnTo>
                  <a:lnTo>
                    <a:pt x="0" y="2118652"/>
                  </a:lnTo>
                  <a:lnTo>
                    <a:pt x="0" y="2118488"/>
                  </a:lnTo>
                  <a:lnTo>
                    <a:pt x="0" y="296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38482" y="834322"/>
            <a:ext cx="7462520" cy="128778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342900" indent="-296545">
              <a:lnSpc>
                <a:spcPct val="100000"/>
              </a:lnSpc>
              <a:spcBef>
                <a:spcPts val="730"/>
              </a:spcBef>
              <a:buClr>
                <a:srgbClr val="33928A"/>
              </a:buClr>
              <a:buChar char="•"/>
              <a:tabLst>
                <a:tab pos="343535" algn="l"/>
              </a:tabLst>
            </a:pPr>
            <a:r>
              <a:rPr lang="zh-CN" sz="2400"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它的作用</a:t>
            </a:r>
            <a:endParaRPr sz="24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742950" lvl="1" indent="-300355">
              <a:lnSpc>
                <a:spcPct val="100000"/>
              </a:lnSpc>
              <a:spcBef>
                <a:spcPts val="575"/>
              </a:spcBef>
              <a:buClr>
                <a:srgbClr val="33928A"/>
              </a:buClr>
              <a:buChar char="–"/>
              <a:tabLst>
                <a:tab pos="743585" algn="l"/>
              </a:tabLst>
            </a:pPr>
            <a:r>
              <a:rPr lang="zh-CN" sz="2200"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扩展</a:t>
            </a:r>
            <a:r>
              <a:rPr sz="2200" b="1"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package</a:t>
            </a:r>
            <a:r>
              <a:rPr sz="2200" b="1" spc="-780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lang="zh-CN" sz="2200"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以创建</a:t>
            </a:r>
            <a:r>
              <a:rPr sz="2200"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fat </a:t>
            </a:r>
            <a:r>
              <a:rPr sz="2200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JAR</a:t>
            </a:r>
            <a:endParaRPr sz="22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742950" lvl="1" indent="-300355">
              <a:lnSpc>
                <a:spcPct val="100000"/>
              </a:lnSpc>
              <a:spcBef>
                <a:spcPts val="585"/>
              </a:spcBef>
              <a:buClr>
                <a:srgbClr val="33928A"/>
              </a:buClr>
              <a:buChar char="–"/>
              <a:tabLst>
                <a:tab pos="743585" algn="l"/>
              </a:tabLst>
            </a:pPr>
            <a:r>
              <a:rPr lang="zh-CN" sz="2200"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添加</a:t>
            </a:r>
            <a:r>
              <a:rPr sz="2200" b="1"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spring-boot:run</a:t>
            </a:r>
            <a:r>
              <a:rPr sz="2200" b="1" spc="-800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lang="zh-CN" sz="2200"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以运行你的应用程序</a:t>
            </a:r>
            <a:endParaRPr lang="zh-CN" sz="2200" spc="-5" dirty="0">
              <a:solidFill>
                <a:srgbClr val="4D4D4D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18" name="文本框 17"/>
          <p:cNvSpPr txBox="1"/>
          <p:nvPr/>
        </p:nvSpPr>
        <p:spPr>
          <a:xfrm>
            <a:off x="741045" y="2383155"/>
            <a:ext cx="7479030" cy="2087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&lt;</a:t>
            </a:r>
            <a:r>
              <a:rPr sz="1600"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build</a:t>
            </a:r>
            <a:r>
              <a:rPr sz="16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&gt;</a:t>
            </a:r>
            <a:endParaRPr sz="16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499745">
              <a:lnSpc>
                <a:spcPct val="100000"/>
              </a:lnSpc>
              <a:spcBef>
                <a:spcPts val="30"/>
              </a:spcBef>
            </a:pPr>
            <a:r>
              <a:rPr sz="16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&lt;</a:t>
            </a:r>
            <a:r>
              <a:rPr sz="1600"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plugins</a:t>
            </a:r>
            <a:r>
              <a:rPr sz="16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&gt;</a:t>
            </a:r>
            <a:endParaRPr sz="16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987425">
              <a:lnSpc>
                <a:spcPct val="100000"/>
              </a:lnSpc>
              <a:spcBef>
                <a:spcPts val="30"/>
              </a:spcBef>
            </a:pPr>
            <a:r>
              <a:rPr sz="16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&lt;</a:t>
            </a:r>
            <a:r>
              <a:rPr sz="1600"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plugin</a:t>
            </a:r>
            <a:r>
              <a:rPr sz="16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&gt;</a:t>
            </a:r>
            <a:endParaRPr sz="16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1475105">
              <a:lnSpc>
                <a:spcPct val="100000"/>
              </a:lnSpc>
              <a:spcBef>
                <a:spcPts val="30"/>
              </a:spcBef>
            </a:pPr>
            <a:r>
              <a:rPr sz="16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&lt;</a:t>
            </a:r>
            <a:r>
              <a:rPr sz="1600"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groupId</a:t>
            </a:r>
            <a:r>
              <a:rPr sz="16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&gt;</a:t>
            </a:r>
            <a:r>
              <a:rPr sz="1600" b="1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org.springframework.boot</a:t>
            </a:r>
            <a:r>
              <a:rPr sz="16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&lt;/</a:t>
            </a:r>
            <a:r>
              <a:rPr sz="1600"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groupId</a:t>
            </a:r>
            <a:r>
              <a:rPr sz="16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&gt;</a:t>
            </a:r>
            <a:endParaRPr sz="16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1475105">
              <a:lnSpc>
                <a:spcPct val="100000"/>
              </a:lnSpc>
              <a:spcBef>
                <a:spcPts val="30"/>
              </a:spcBef>
            </a:pPr>
            <a:r>
              <a:rPr sz="16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&lt;</a:t>
            </a:r>
            <a:r>
              <a:rPr sz="1600"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artifactId</a:t>
            </a:r>
            <a:r>
              <a:rPr sz="16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&gt;</a:t>
            </a:r>
            <a:r>
              <a:rPr sz="1600" b="1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spring-boot-maven-plugin</a:t>
            </a:r>
            <a:r>
              <a:rPr sz="16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&lt;/</a:t>
            </a:r>
            <a:r>
              <a:rPr sz="1600"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artifactId</a:t>
            </a:r>
            <a:r>
              <a:rPr sz="16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&gt;</a:t>
            </a:r>
            <a:endParaRPr sz="16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987425">
              <a:lnSpc>
                <a:spcPct val="100000"/>
              </a:lnSpc>
              <a:spcBef>
                <a:spcPts val="30"/>
              </a:spcBef>
            </a:pPr>
            <a:r>
              <a:rPr sz="16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&lt;/</a:t>
            </a:r>
            <a:r>
              <a:rPr sz="1600"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plugin</a:t>
            </a:r>
            <a:r>
              <a:rPr sz="16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&gt;</a:t>
            </a:r>
            <a:endParaRPr sz="16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499745">
              <a:lnSpc>
                <a:spcPct val="100000"/>
              </a:lnSpc>
              <a:spcBef>
                <a:spcPts val="30"/>
              </a:spcBef>
            </a:pPr>
            <a:r>
              <a:rPr sz="16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&lt;/</a:t>
            </a:r>
            <a:r>
              <a:rPr sz="1600"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plugins</a:t>
            </a:r>
            <a:r>
              <a:rPr sz="16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&gt;</a:t>
            </a:r>
            <a:endParaRPr sz="16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6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&lt;/</a:t>
            </a:r>
            <a:r>
              <a:rPr sz="1600"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build</a:t>
            </a:r>
            <a:r>
              <a:rPr sz="16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&gt;</a:t>
            </a:r>
            <a:endParaRPr lang="zh-CN" altLang="en-US" sz="16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2950" y="1205224"/>
            <a:ext cx="6344920" cy="351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4790" indent="-212725">
              <a:lnSpc>
                <a:spcPct val="100000"/>
              </a:lnSpc>
              <a:spcBef>
                <a:spcPts val="100"/>
              </a:spcBef>
              <a:buClr>
                <a:srgbClr val="33928A"/>
              </a:buClr>
              <a:buChar char="•"/>
              <a:tabLst>
                <a:tab pos="225425" algn="l"/>
              </a:tabLst>
            </a:pPr>
            <a:r>
              <a:rPr sz="2200"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"</a:t>
            </a:r>
            <a:r>
              <a:rPr sz="2200" b="1"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mvn package</a:t>
            </a:r>
            <a:r>
              <a:rPr sz="2200"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"</a:t>
            </a:r>
            <a:r>
              <a:rPr lang="zh-CN" sz="2200"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的执行会产生（在目标中）</a:t>
            </a:r>
            <a:endParaRPr sz="22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2442" y="2425440"/>
            <a:ext cx="7548880" cy="1016635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325120" indent="-313055">
              <a:lnSpc>
                <a:spcPct val="100000"/>
              </a:lnSpc>
              <a:spcBef>
                <a:spcPts val="550"/>
              </a:spcBef>
              <a:buClr>
                <a:srgbClr val="33928A"/>
              </a:buClr>
              <a:buFont typeface="Arial" panose="020B0604020202020204"/>
              <a:buChar char="–"/>
              <a:tabLst>
                <a:tab pos="325755" algn="l"/>
              </a:tabLst>
            </a:pPr>
            <a:r>
              <a:rPr b="1" u="sng">
                <a:latin typeface="Courier New Bold" panose="02070609020205090404" charset="0"/>
                <a:ea typeface="Source Han Sans SC Bold" panose="020B0400000000000000" charset="-122"/>
                <a:cs typeface="Courier New Bold" panose="02070609020205090404" charset="0"/>
              </a:rPr>
              <a:t>.jar.original</a:t>
            </a:r>
            <a:r>
              <a:rPr>
                <a:latin typeface="Source Han Sans SC Regular" panose="020B0400000000000000" charset="-122"/>
                <a:ea typeface="Source Han Sans SC Regular" panose="020B0400000000000000" charset="-122"/>
              </a:rPr>
              <a:t>      </a:t>
            </a:r>
            <a:r>
              <a:rPr lang="zh-CN">
                <a:latin typeface="Source Han Sans SC Regular" panose="020B0400000000000000" charset="-122"/>
                <a:ea typeface="Source Han Sans SC Regular" panose="020B0400000000000000" charset="-122"/>
              </a:rPr>
              <a:t>只包含你的代码（传统的</a:t>
            </a:r>
            <a:r>
              <a:rPr lang="en-US" altLang="zh-CN">
                <a:latin typeface="Source Han Sans SC Regular" panose="020B0400000000000000" charset="-122"/>
                <a:ea typeface="Source Han Sans SC Regular" panose="020B0400000000000000" charset="-122"/>
              </a:rPr>
              <a:t>jar</a:t>
            </a:r>
            <a:r>
              <a:rPr lang="zh-CN" altLang="en-US">
                <a:latin typeface="Source Han Sans SC Regular" panose="020B0400000000000000" charset="-122"/>
                <a:ea typeface="Source Han Sans SC Regular" panose="020B0400000000000000" charset="-122"/>
              </a:rPr>
              <a:t>文件）</a:t>
            </a:r>
            <a:endParaRPr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marL="325120" indent="-313055">
              <a:lnSpc>
                <a:spcPct val="100000"/>
              </a:lnSpc>
              <a:spcBef>
                <a:spcPts val="450"/>
              </a:spcBef>
              <a:buClr>
                <a:srgbClr val="33928A"/>
              </a:buClr>
              <a:buFont typeface="Arial" panose="020B0604020202020204"/>
              <a:buChar char="–"/>
              <a:tabLst>
                <a:tab pos="325755" algn="l"/>
              </a:tabLst>
            </a:pPr>
            <a:r>
              <a:rPr b="1" u="sng">
                <a:latin typeface="Courier New Bold" panose="02070609020205090404" charset="0"/>
                <a:ea typeface="Source Han Sans SC Regular" panose="020B0400000000000000" charset="-122"/>
                <a:cs typeface="Courier New Bold" panose="02070609020205090404" charset="0"/>
              </a:rPr>
              <a:t>.jar</a:t>
            </a:r>
            <a:r>
              <a:rPr>
                <a:latin typeface="Source Han Sans SC Regular" panose="020B0400000000000000" charset="-122"/>
                <a:ea typeface="Source Han Sans SC Regular" panose="020B0400000000000000" charset="-122"/>
              </a:rPr>
              <a:t>     </a:t>
            </a:r>
            <a:r>
              <a:rPr lang="zh-CN">
                <a:latin typeface="Source Han Sans SC Regular" panose="020B0400000000000000" charset="-122"/>
                <a:ea typeface="Source Han Sans SC Regular" panose="020B0400000000000000" charset="-122"/>
              </a:rPr>
              <a:t>包含你的代码和所有库</a:t>
            </a:r>
            <a:r>
              <a:rPr>
                <a:latin typeface="Source Han Sans SC Regular" panose="020B0400000000000000" charset="-122"/>
                <a:ea typeface="Source Han Sans SC Regular" panose="020B0400000000000000" charset="-122"/>
              </a:rPr>
              <a:t> – </a:t>
            </a:r>
            <a:r>
              <a:rPr lang="zh-CN">
                <a:latin typeface="Source Han Sans SC Regular" panose="020B0400000000000000" charset="-122"/>
                <a:ea typeface="Source Han Sans SC Regular" panose="020B0400000000000000" charset="-122"/>
              </a:rPr>
              <a:t>可以执行</a:t>
            </a:r>
            <a:endParaRPr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marL="553720" lvl="1" indent="-194945">
              <a:lnSpc>
                <a:spcPct val="100000"/>
              </a:lnSpc>
              <a:spcBef>
                <a:spcPts val="455"/>
              </a:spcBef>
              <a:buClr>
                <a:srgbClr val="33928A"/>
              </a:buClr>
              <a:buChar char="•"/>
              <a:tabLst>
                <a:tab pos="554355" algn="l"/>
              </a:tabLst>
            </a:pPr>
            <a:r>
              <a:rPr lang="zh-CN">
                <a:latin typeface="Source Han Sans SC Regular" panose="020B0400000000000000" charset="-122"/>
                <a:ea typeface="Source Han Sans SC Regular" panose="020B0400000000000000" charset="-122"/>
              </a:rPr>
              <a:t>注意：它会大很多</a:t>
            </a:r>
            <a:endParaRPr lang="zh-CN"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34975" y="1712650"/>
            <a:ext cx="5796915" cy="633095"/>
          </a:xfrm>
          <a:prstGeom prst="rect">
            <a:avLst/>
          </a:prstGeom>
          <a:solidFill>
            <a:srgbClr val="FFFFCC"/>
          </a:solidFill>
          <a:ln w="9524">
            <a:solidFill>
              <a:srgbClr val="808080"/>
            </a:solidFill>
          </a:ln>
        </p:spPr>
        <p:txBody>
          <a:bodyPr vert="horz" wrap="square" lIns="0" tIns="60325" rIns="0" bIns="0" rtlCol="0">
            <a:spAutoFit/>
          </a:bodyPr>
          <a:lstStyle/>
          <a:p>
            <a:pPr marL="66675">
              <a:lnSpc>
                <a:spcPct val="100000"/>
              </a:lnSpc>
              <a:spcBef>
                <a:spcPts val="475"/>
              </a:spcBef>
            </a:pPr>
            <a:r>
              <a:rPr sz="1600" b="1" spc="-5" dirty="0">
                <a:solidFill>
                  <a:srgbClr val="3333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22M</a:t>
            </a:r>
            <a:r>
              <a:rPr sz="1600" b="1" spc="860" dirty="0">
                <a:solidFill>
                  <a:srgbClr val="3333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sz="1600" b="1" spc="-5" dirty="0">
                <a:solidFill>
                  <a:srgbClr val="3333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yourapp-0.0.1-SNAPSHOT.jar</a:t>
            </a:r>
            <a:endParaRPr sz="16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188595">
              <a:lnSpc>
                <a:spcPct val="100000"/>
              </a:lnSpc>
              <a:spcBef>
                <a:spcPts val="30"/>
              </a:spcBef>
            </a:pPr>
            <a:r>
              <a:rPr sz="1600" b="1"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5K</a:t>
            </a:r>
            <a:r>
              <a:rPr sz="1600" b="1" spc="860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sz="1600" b="1"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yourapp-0.0.1-SNAPSHOT.jar.original</a:t>
            </a:r>
            <a:endParaRPr sz="16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5500" y="212403"/>
            <a:ext cx="2666365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pc="-5" dirty="0"/>
              <a:t>打包结果</a:t>
            </a:r>
            <a:endParaRPr lang="zh-CN" spc="-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752" y="4856086"/>
            <a:ext cx="258445" cy="149860"/>
          </a:xfrm>
          <a:custGeom>
            <a:avLst/>
            <a:gdLst/>
            <a:ahLst/>
            <a:cxnLst/>
            <a:rect l="l" t="t" r="r" b="b"/>
            <a:pathLst>
              <a:path w="258445" h="149860">
                <a:moveTo>
                  <a:pt x="22529" y="0"/>
                </a:moveTo>
                <a:lnTo>
                  <a:pt x="0" y="0"/>
                </a:lnTo>
                <a:lnTo>
                  <a:pt x="0" y="21932"/>
                </a:lnTo>
                <a:lnTo>
                  <a:pt x="22529" y="21932"/>
                </a:lnTo>
                <a:lnTo>
                  <a:pt x="22529" y="0"/>
                </a:lnTo>
                <a:close/>
              </a:path>
              <a:path w="258445" h="149860">
                <a:moveTo>
                  <a:pt x="22618" y="38036"/>
                </a:moveTo>
                <a:lnTo>
                  <a:pt x="0" y="38036"/>
                </a:lnTo>
                <a:lnTo>
                  <a:pt x="0" y="146812"/>
                </a:lnTo>
                <a:lnTo>
                  <a:pt x="22618" y="146812"/>
                </a:lnTo>
                <a:lnTo>
                  <a:pt x="22618" y="38036"/>
                </a:lnTo>
                <a:close/>
              </a:path>
              <a:path w="258445" h="149860">
                <a:moveTo>
                  <a:pt x="152958" y="37947"/>
                </a:moveTo>
                <a:lnTo>
                  <a:pt x="131279" y="37947"/>
                </a:lnTo>
                <a:lnTo>
                  <a:pt x="103784" y="125247"/>
                </a:lnTo>
                <a:lnTo>
                  <a:pt x="102755" y="129019"/>
                </a:lnTo>
                <a:lnTo>
                  <a:pt x="102006" y="131267"/>
                </a:lnTo>
                <a:lnTo>
                  <a:pt x="95338" y="131267"/>
                </a:lnTo>
                <a:lnTo>
                  <a:pt x="94589" y="129019"/>
                </a:lnTo>
                <a:lnTo>
                  <a:pt x="93459" y="125247"/>
                </a:lnTo>
                <a:lnTo>
                  <a:pt x="66344" y="37947"/>
                </a:lnTo>
                <a:lnTo>
                  <a:pt x="39230" y="37947"/>
                </a:lnTo>
                <a:lnTo>
                  <a:pt x="39230" y="53962"/>
                </a:lnTo>
                <a:lnTo>
                  <a:pt x="49733" y="53962"/>
                </a:lnTo>
                <a:lnTo>
                  <a:pt x="75920" y="132029"/>
                </a:lnTo>
                <a:lnTo>
                  <a:pt x="79565" y="139763"/>
                </a:lnTo>
                <a:lnTo>
                  <a:pt x="84455" y="145135"/>
                </a:lnTo>
                <a:lnTo>
                  <a:pt x="90754" y="148247"/>
                </a:lnTo>
                <a:lnTo>
                  <a:pt x="98628" y="149263"/>
                </a:lnTo>
                <a:lnTo>
                  <a:pt x="104724" y="148729"/>
                </a:lnTo>
                <a:lnTo>
                  <a:pt x="110959" y="146405"/>
                </a:lnTo>
                <a:lnTo>
                  <a:pt x="116738" y="141198"/>
                </a:lnTo>
                <a:lnTo>
                  <a:pt x="121526" y="132029"/>
                </a:lnTo>
                <a:lnTo>
                  <a:pt x="152958" y="37947"/>
                </a:lnTo>
                <a:close/>
              </a:path>
              <a:path w="258445" h="149860">
                <a:moveTo>
                  <a:pt x="258241" y="85039"/>
                </a:moveTo>
                <a:lnTo>
                  <a:pt x="254609" y="66001"/>
                </a:lnTo>
                <a:lnTo>
                  <a:pt x="247713" y="55930"/>
                </a:lnTo>
                <a:lnTo>
                  <a:pt x="244398" y="51104"/>
                </a:lnTo>
                <a:lnTo>
                  <a:pt x="237032" y="46558"/>
                </a:lnTo>
                <a:lnTo>
                  <a:pt x="237032" y="102171"/>
                </a:lnTo>
                <a:lnTo>
                  <a:pt x="235064" y="113449"/>
                </a:lnTo>
                <a:lnTo>
                  <a:pt x="229400" y="122745"/>
                </a:lnTo>
                <a:lnTo>
                  <a:pt x="220446" y="129044"/>
                </a:lnTo>
                <a:lnTo>
                  <a:pt x="208610" y="131368"/>
                </a:lnTo>
                <a:lnTo>
                  <a:pt x="196583" y="129044"/>
                </a:lnTo>
                <a:lnTo>
                  <a:pt x="187693" y="122745"/>
                </a:lnTo>
                <a:lnTo>
                  <a:pt x="182194" y="113449"/>
                </a:lnTo>
                <a:lnTo>
                  <a:pt x="180352" y="102171"/>
                </a:lnTo>
                <a:lnTo>
                  <a:pt x="180378" y="85039"/>
                </a:lnTo>
                <a:lnTo>
                  <a:pt x="182168" y="73850"/>
                </a:lnTo>
                <a:lnTo>
                  <a:pt x="187553" y="64566"/>
                </a:lnTo>
                <a:lnTo>
                  <a:pt x="196392" y="58254"/>
                </a:lnTo>
                <a:lnTo>
                  <a:pt x="208610" y="55930"/>
                </a:lnTo>
                <a:lnTo>
                  <a:pt x="220484" y="58254"/>
                </a:lnTo>
                <a:lnTo>
                  <a:pt x="229438" y="64566"/>
                </a:lnTo>
                <a:lnTo>
                  <a:pt x="235077" y="73850"/>
                </a:lnTo>
                <a:lnTo>
                  <a:pt x="237020" y="85039"/>
                </a:lnTo>
                <a:lnTo>
                  <a:pt x="237032" y="102171"/>
                </a:lnTo>
                <a:lnTo>
                  <a:pt x="237032" y="46558"/>
                </a:lnTo>
                <a:lnTo>
                  <a:pt x="228714" y="41414"/>
                </a:lnTo>
                <a:lnTo>
                  <a:pt x="208610" y="37947"/>
                </a:lnTo>
                <a:lnTo>
                  <a:pt x="188518" y="41414"/>
                </a:lnTo>
                <a:lnTo>
                  <a:pt x="172821" y="51104"/>
                </a:lnTo>
                <a:lnTo>
                  <a:pt x="162610" y="66001"/>
                </a:lnTo>
                <a:lnTo>
                  <a:pt x="159054" y="85039"/>
                </a:lnTo>
                <a:lnTo>
                  <a:pt x="159067" y="102171"/>
                </a:lnTo>
                <a:lnTo>
                  <a:pt x="162699" y="121119"/>
                </a:lnTo>
                <a:lnTo>
                  <a:pt x="172885" y="136004"/>
                </a:lnTo>
                <a:lnTo>
                  <a:pt x="188544" y="145707"/>
                </a:lnTo>
                <a:lnTo>
                  <a:pt x="208610" y="149161"/>
                </a:lnTo>
                <a:lnTo>
                  <a:pt x="228714" y="145707"/>
                </a:lnTo>
                <a:lnTo>
                  <a:pt x="244398" y="136004"/>
                </a:lnTo>
                <a:lnTo>
                  <a:pt x="247586" y="131368"/>
                </a:lnTo>
                <a:lnTo>
                  <a:pt x="254609" y="121119"/>
                </a:lnTo>
                <a:lnTo>
                  <a:pt x="258229" y="102171"/>
                </a:lnTo>
                <a:lnTo>
                  <a:pt x="258241" y="8503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4545" y="4856086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4119" y="42557"/>
                </a:moveTo>
                <a:lnTo>
                  <a:pt x="48145" y="36436"/>
                </a:lnTo>
                <a:lnTo>
                  <a:pt x="28067" y="39852"/>
                </a:lnTo>
                <a:lnTo>
                  <a:pt x="12915" y="49631"/>
                </a:lnTo>
                <a:lnTo>
                  <a:pt x="3340" y="65087"/>
                </a:lnTo>
                <a:lnTo>
                  <a:pt x="0" y="85509"/>
                </a:lnTo>
                <a:lnTo>
                  <a:pt x="0" y="97370"/>
                </a:lnTo>
                <a:lnTo>
                  <a:pt x="3340" y="117830"/>
                </a:lnTo>
                <a:lnTo>
                  <a:pt x="12915" y="133388"/>
                </a:lnTo>
                <a:lnTo>
                  <a:pt x="28067" y="143256"/>
                </a:lnTo>
                <a:lnTo>
                  <a:pt x="48145" y="146723"/>
                </a:lnTo>
                <a:lnTo>
                  <a:pt x="54051" y="146723"/>
                </a:lnTo>
                <a:lnTo>
                  <a:pt x="56400" y="146443"/>
                </a:lnTo>
                <a:lnTo>
                  <a:pt x="56400" y="128257"/>
                </a:lnTo>
                <a:lnTo>
                  <a:pt x="55460" y="128257"/>
                </a:lnTo>
                <a:lnTo>
                  <a:pt x="48704" y="128447"/>
                </a:lnTo>
                <a:lnTo>
                  <a:pt x="48145" y="128447"/>
                </a:lnTo>
                <a:lnTo>
                  <a:pt x="37071" y="126212"/>
                </a:lnTo>
                <a:lnTo>
                  <a:pt x="28536" y="119900"/>
                </a:lnTo>
                <a:lnTo>
                  <a:pt x="23063" y="110096"/>
                </a:lnTo>
                <a:lnTo>
                  <a:pt x="21120" y="97370"/>
                </a:lnTo>
                <a:lnTo>
                  <a:pt x="21120" y="85509"/>
                </a:lnTo>
                <a:lnTo>
                  <a:pt x="23075" y="72783"/>
                </a:lnTo>
                <a:lnTo>
                  <a:pt x="28575" y="62979"/>
                </a:lnTo>
                <a:lnTo>
                  <a:pt x="37109" y="56667"/>
                </a:lnTo>
                <a:lnTo>
                  <a:pt x="48145" y="54432"/>
                </a:lnTo>
                <a:lnTo>
                  <a:pt x="55372" y="54432"/>
                </a:lnTo>
                <a:lnTo>
                  <a:pt x="66446" y="54991"/>
                </a:lnTo>
                <a:lnTo>
                  <a:pt x="70294" y="55841"/>
                </a:lnTo>
                <a:lnTo>
                  <a:pt x="71412" y="56032"/>
                </a:lnTo>
                <a:lnTo>
                  <a:pt x="71412" y="146723"/>
                </a:lnTo>
                <a:lnTo>
                  <a:pt x="94030" y="146723"/>
                </a:lnTo>
                <a:lnTo>
                  <a:pt x="94030" y="45097"/>
                </a:lnTo>
                <a:lnTo>
                  <a:pt x="94119" y="43218"/>
                </a:lnTo>
                <a:lnTo>
                  <a:pt x="94119" y="42557"/>
                </a:lnTo>
                <a:close/>
              </a:path>
              <a:path w="138430" h="147320">
                <a:moveTo>
                  <a:pt x="138417" y="0"/>
                </a:moveTo>
                <a:lnTo>
                  <a:pt x="115798" y="0"/>
                </a:lnTo>
                <a:lnTo>
                  <a:pt x="115798" y="146812"/>
                </a:lnTo>
                <a:lnTo>
                  <a:pt x="138417" y="146812"/>
                </a:lnTo>
                <a:lnTo>
                  <a:pt x="138417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7338" y="4856074"/>
            <a:ext cx="100330" cy="147320"/>
          </a:xfrm>
          <a:custGeom>
            <a:avLst/>
            <a:gdLst/>
            <a:ahLst/>
            <a:cxnLst/>
            <a:rect l="l" t="t" r="r" b="b"/>
            <a:pathLst>
              <a:path w="100329" h="147320">
                <a:moveTo>
                  <a:pt x="23459" y="146724"/>
                </a:moveTo>
                <a:lnTo>
                  <a:pt x="0" y="146724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41"/>
                </a:lnTo>
                <a:lnTo>
                  <a:pt x="95405" y="24235"/>
                </a:lnTo>
                <a:lnTo>
                  <a:pt x="99841" y="45205"/>
                </a:lnTo>
                <a:lnTo>
                  <a:pt x="99841" y="47087"/>
                </a:lnTo>
                <a:lnTo>
                  <a:pt x="67381" y="88790"/>
                </a:lnTo>
                <a:lnTo>
                  <a:pt x="41100" y="91161"/>
                </a:lnTo>
                <a:lnTo>
                  <a:pt x="38756" y="91068"/>
                </a:lnTo>
                <a:lnTo>
                  <a:pt x="38756" y="71292"/>
                </a:lnTo>
                <a:lnTo>
                  <a:pt x="45322" y="71292"/>
                </a:lnTo>
                <a:lnTo>
                  <a:pt x="59386" y="69531"/>
                </a:lnTo>
                <a:lnTo>
                  <a:pt x="68735" y="64557"/>
                </a:lnTo>
                <a:lnTo>
                  <a:pt x="73931" y="56829"/>
                </a:lnTo>
                <a:lnTo>
                  <a:pt x="75537" y="46807"/>
                </a:lnTo>
                <a:lnTo>
                  <a:pt x="75537" y="45015"/>
                </a:lnTo>
                <a:lnTo>
                  <a:pt x="45229" y="20623"/>
                </a:lnTo>
                <a:lnTo>
                  <a:pt x="42603" y="20530"/>
                </a:lnTo>
                <a:lnTo>
                  <a:pt x="40163" y="20437"/>
                </a:lnTo>
                <a:lnTo>
                  <a:pt x="23459" y="20437"/>
                </a:lnTo>
                <a:lnTo>
                  <a:pt x="23459" y="146724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1266" y="4870579"/>
            <a:ext cx="59690" cy="132080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2032"/>
                </a:moveTo>
                <a:lnTo>
                  <a:pt x="30780" y="132032"/>
                </a:lnTo>
                <a:lnTo>
                  <a:pt x="16984" y="130393"/>
                </a:lnTo>
                <a:lnTo>
                  <a:pt x="7402" y="125345"/>
                </a:lnTo>
                <a:lnTo>
                  <a:pt x="1813" y="116696"/>
                </a:lnTo>
                <a:lnTo>
                  <a:pt x="0" y="104251"/>
                </a:lnTo>
                <a:lnTo>
                  <a:pt x="0" y="3012"/>
                </a:lnTo>
                <a:lnTo>
                  <a:pt x="22897" y="0"/>
                </a:lnTo>
                <a:lnTo>
                  <a:pt x="22897" y="23446"/>
                </a:lnTo>
                <a:lnTo>
                  <a:pt x="59682" y="23446"/>
                </a:lnTo>
                <a:lnTo>
                  <a:pt x="59682" y="40963"/>
                </a:lnTo>
                <a:lnTo>
                  <a:pt x="22897" y="40963"/>
                </a:lnTo>
                <a:lnTo>
                  <a:pt x="22897" y="114137"/>
                </a:lnTo>
                <a:lnTo>
                  <a:pt x="29184" y="114514"/>
                </a:lnTo>
                <a:lnTo>
                  <a:pt x="59682" y="114514"/>
                </a:lnTo>
                <a:lnTo>
                  <a:pt x="59682" y="13203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3286" y="4983869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22"/>
                </a:moveTo>
                <a:lnTo>
                  <a:pt x="4222" y="19022"/>
                </a:lnTo>
                <a:lnTo>
                  <a:pt x="0" y="14691"/>
                </a:lnTo>
                <a:lnTo>
                  <a:pt x="0" y="4237"/>
                </a:lnTo>
                <a:lnTo>
                  <a:pt x="4222" y="0"/>
                </a:lnTo>
                <a:lnTo>
                  <a:pt x="14828" y="0"/>
                </a:lnTo>
                <a:lnTo>
                  <a:pt x="16049" y="1224"/>
                </a:lnTo>
                <a:lnTo>
                  <a:pt x="5066" y="1224"/>
                </a:lnTo>
                <a:lnTo>
                  <a:pt x="1410" y="4898"/>
                </a:lnTo>
                <a:lnTo>
                  <a:pt x="1410" y="13844"/>
                </a:lnTo>
                <a:lnTo>
                  <a:pt x="5066" y="17517"/>
                </a:lnTo>
                <a:lnTo>
                  <a:pt x="16295" y="17517"/>
                </a:lnTo>
                <a:lnTo>
                  <a:pt x="14828" y="19022"/>
                </a:lnTo>
                <a:close/>
              </a:path>
              <a:path w="19050" h="19050">
                <a:moveTo>
                  <a:pt x="16295" y="17517"/>
                </a:moveTo>
                <a:lnTo>
                  <a:pt x="13984" y="17517"/>
                </a:lnTo>
                <a:lnTo>
                  <a:pt x="17548" y="13844"/>
                </a:lnTo>
                <a:lnTo>
                  <a:pt x="17459" y="4898"/>
                </a:lnTo>
                <a:lnTo>
                  <a:pt x="13984" y="1224"/>
                </a:lnTo>
                <a:lnTo>
                  <a:pt x="16049" y="1224"/>
                </a:lnTo>
                <a:lnTo>
                  <a:pt x="19051" y="4237"/>
                </a:lnTo>
                <a:lnTo>
                  <a:pt x="19051" y="14691"/>
                </a:lnTo>
                <a:lnTo>
                  <a:pt x="16295" y="17517"/>
                </a:lnTo>
                <a:close/>
              </a:path>
              <a:path w="19050" h="19050">
                <a:moveTo>
                  <a:pt x="7507" y="14407"/>
                </a:moveTo>
                <a:lnTo>
                  <a:pt x="6384" y="14407"/>
                </a:lnTo>
                <a:lnTo>
                  <a:pt x="6384" y="4237"/>
                </a:lnTo>
                <a:lnTo>
                  <a:pt x="11826" y="4237"/>
                </a:lnTo>
                <a:lnTo>
                  <a:pt x="12919" y="5178"/>
                </a:lnTo>
                <a:lnTo>
                  <a:pt x="7321" y="5178"/>
                </a:lnTo>
                <a:lnTo>
                  <a:pt x="7321" y="9606"/>
                </a:lnTo>
                <a:lnTo>
                  <a:pt x="12291" y="9606"/>
                </a:lnTo>
                <a:lnTo>
                  <a:pt x="11075" y="10170"/>
                </a:lnTo>
                <a:lnTo>
                  <a:pt x="11250" y="10453"/>
                </a:lnTo>
                <a:lnTo>
                  <a:pt x="9947" y="10453"/>
                </a:lnTo>
                <a:lnTo>
                  <a:pt x="7507" y="10547"/>
                </a:lnTo>
                <a:lnTo>
                  <a:pt x="7507" y="14407"/>
                </a:lnTo>
                <a:close/>
              </a:path>
              <a:path w="19050" h="19050">
                <a:moveTo>
                  <a:pt x="12291" y="9606"/>
                </a:moveTo>
                <a:lnTo>
                  <a:pt x="11075" y="9606"/>
                </a:lnTo>
                <a:lnTo>
                  <a:pt x="12012" y="8758"/>
                </a:lnTo>
                <a:lnTo>
                  <a:pt x="12012" y="5932"/>
                </a:lnTo>
                <a:lnTo>
                  <a:pt x="11075" y="5178"/>
                </a:lnTo>
                <a:lnTo>
                  <a:pt x="12919" y="5178"/>
                </a:lnTo>
                <a:lnTo>
                  <a:pt x="13139" y="5368"/>
                </a:lnTo>
                <a:lnTo>
                  <a:pt x="13139" y="8758"/>
                </a:lnTo>
                <a:lnTo>
                  <a:pt x="12291" y="9606"/>
                </a:lnTo>
                <a:close/>
              </a:path>
              <a:path w="19050" h="19050">
                <a:moveTo>
                  <a:pt x="13701" y="14407"/>
                </a:moveTo>
                <a:lnTo>
                  <a:pt x="12481" y="14407"/>
                </a:lnTo>
                <a:lnTo>
                  <a:pt x="9947" y="10453"/>
                </a:lnTo>
                <a:lnTo>
                  <a:pt x="11250" y="10453"/>
                </a:lnTo>
                <a:lnTo>
                  <a:pt x="13701" y="14407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5752" y="4856086"/>
            <a:ext cx="258445" cy="149860"/>
          </a:xfrm>
          <a:custGeom>
            <a:avLst/>
            <a:gdLst/>
            <a:ahLst/>
            <a:cxnLst/>
            <a:rect l="l" t="t" r="r" b="b"/>
            <a:pathLst>
              <a:path w="258445" h="149860">
                <a:moveTo>
                  <a:pt x="22529" y="0"/>
                </a:moveTo>
                <a:lnTo>
                  <a:pt x="0" y="0"/>
                </a:lnTo>
                <a:lnTo>
                  <a:pt x="0" y="21932"/>
                </a:lnTo>
                <a:lnTo>
                  <a:pt x="22529" y="21932"/>
                </a:lnTo>
                <a:lnTo>
                  <a:pt x="22529" y="0"/>
                </a:lnTo>
                <a:close/>
              </a:path>
              <a:path w="258445" h="149860">
                <a:moveTo>
                  <a:pt x="22618" y="38036"/>
                </a:moveTo>
                <a:lnTo>
                  <a:pt x="0" y="38036"/>
                </a:lnTo>
                <a:lnTo>
                  <a:pt x="0" y="146812"/>
                </a:lnTo>
                <a:lnTo>
                  <a:pt x="22618" y="146812"/>
                </a:lnTo>
                <a:lnTo>
                  <a:pt x="22618" y="38036"/>
                </a:lnTo>
                <a:close/>
              </a:path>
              <a:path w="258445" h="149860">
                <a:moveTo>
                  <a:pt x="152958" y="37947"/>
                </a:moveTo>
                <a:lnTo>
                  <a:pt x="131279" y="37947"/>
                </a:lnTo>
                <a:lnTo>
                  <a:pt x="103784" y="125247"/>
                </a:lnTo>
                <a:lnTo>
                  <a:pt x="102755" y="129019"/>
                </a:lnTo>
                <a:lnTo>
                  <a:pt x="102006" y="131267"/>
                </a:lnTo>
                <a:lnTo>
                  <a:pt x="95338" y="131267"/>
                </a:lnTo>
                <a:lnTo>
                  <a:pt x="94589" y="129019"/>
                </a:lnTo>
                <a:lnTo>
                  <a:pt x="93459" y="125247"/>
                </a:lnTo>
                <a:lnTo>
                  <a:pt x="66344" y="37947"/>
                </a:lnTo>
                <a:lnTo>
                  <a:pt x="39230" y="37947"/>
                </a:lnTo>
                <a:lnTo>
                  <a:pt x="39230" y="53962"/>
                </a:lnTo>
                <a:lnTo>
                  <a:pt x="49733" y="53962"/>
                </a:lnTo>
                <a:lnTo>
                  <a:pt x="75920" y="132029"/>
                </a:lnTo>
                <a:lnTo>
                  <a:pt x="79565" y="139763"/>
                </a:lnTo>
                <a:lnTo>
                  <a:pt x="84455" y="145135"/>
                </a:lnTo>
                <a:lnTo>
                  <a:pt x="90754" y="148247"/>
                </a:lnTo>
                <a:lnTo>
                  <a:pt x="98628" y="149263"/>
                </a:lnTo>
                <a:lnTo>
                  <a:pt x="104724" y="148729"/>
                </a:lnTo>
                <a:lnTo>
                  <a:pt x="110959" y="146405"/>
                </a:lnTo>
                <a:lnTo>
                  <a:pt x="116738" y="141198"/>
                </a:lnTo>
                <a:lnTo>
                  <a:pt x="121526" y="132029"/>
                </a:lnTo>
                <a:lnTo>
                  <a:pt x="152958" y="37947"/>
                </a:lnTo>
                <a:close/>
              </a:path>
              <a:path w="258445" h="149860">
                <a:moveTo>
                  <a:pt x="258241" y="85039"/>
                </a:moveTo>
                <a:lnTo>
                  <a:pt x="254609" y="66001"/>
                </a:lnTo>
                <a:lnTo>
                  <a:pt x="247713" y="55930"/>
                </a:lnTo>
                <a:lnTo>
                  <a:pt x="244398" y="51104"/>
                </a:lnTo>
                <a:lnTo>
                  <a:pt x="237032" y="46558"/>
                </a:lnTo>
                <a:lnTo>
                  <a:pt x="237032" y="102171"/>
                </a:lnTo>
                <a:lnTo>
                  <a:pt x="235064" y="113449"/>
                </a:lnTo>
                <a:lnTo>
                  <a:pt x="229400" y="122745"/>
                </a:lnTo>
                <a:lnTo>
                  <a:pt x="220446" y="129044"/>
                </a:lnTo>
                <a:lnTo>
                  <a:pt x="208610" y="131368"/>
                </a:lnTo>
                <a:lnTo>
                  <a:pt x="196583" y="129044"/>
                </a:lnTo>
                <a:lnTo>
                  <a:pt x="187693" y="122745"/>
                </a:lnTo>
                <a:lnTo>
                  <a:pt x="182194" y="113449"/>
                </a:lnTo>
                <a:lnTo>
                  <a:pt x="180352" y="102171"/>
                </a:lnTo>
                <a:lnTo>
                  <a:pt x="180378" y="85039"/>
                </a:lnTo>
                <a:lnTo>
                  <a:pt x="182168" y="73850"/>
                </a:lnTo>
                <a:lnTo>
                  <a:pt x="187553" y="64566"/>
                </a:lnTo>
                <a:lnTo>
                  <a:pt x="196392" y="58254"/>
                </a:lnTo>
                <a:lnTo>
                  <a:pt x="208610" y="55930"/>
                </a:lnTo>
                <a:lnTo>
                  <a:pt x="220484" y="58254"/>
                </a:lnTo>
                <a:lnTo>
                  <a:pt x="229438" y="64566"/>
                </a:lnTo>
                <a:lnTo>
                  <a:pt x="235077" y="73850"/>
                </a:lnTo>
                <a:lnTo>
                  <a:pt x="237020" y="85039"/>
                </a:lnTo>
                <a:lnTo>
                  <a:pt x="237032" y="102171"/>
                </a:lnTo>
                <a:lnTo>
                  <a:pt x="237032" y="46558"/>
                </a:lnTo>
                <a:lnTo>
                  <a:pt x="228714" y="41414"/>
                </a:lnTo>
                <a:lnTo>
                  <a:pt x="208610" y="37947"/>
                </a:lnTo>
                <a:lnTo>
                  <a:pt x="188518" y="41414"/>
                </a:lnTo>
                <a:lnTo>
                  <a:pt x="172821" y="51104"/>
                </a:lnTo>
                <a:lnTo>
                  <a:pt x="162610" y="66001"/>
                </a:lnTo>
                <a:lnTo>
                  <a:pt x="159054" y="85039"/>
                </a:lnTo>
                <a:lnTo>
                  <a:pt x="159067" y="102171"/>
                </a:lnTo>
                <a:lnTo>
                  <a:pt x="162699" y="121119"/>
                </a:lnTo>
                <a:lnTo>
                  <a:pt x="172885" y="136004"/>
                </a:lnTo>
                <a:lnTo>
                  <a:pt x="188544" y="145707"/>
                </a:lnTo>
                <a:lnTo>
                  <a:pt x="208610" y="149161"/>
                </a:lnTo>
                <a:lnTo>
                  <a:pt x="228714" y="145707"/>
                </a:lnTo>
                <a:lnTo>
                  <a:pt x="244398" y="136004"/>
                </a:lnTo>
                <a:lnTo>
                  <a:pt x="247586" y="131368"/>
                </a:lnTo>
                <a:lnTo>
                  <a:pt x="254609" y="121119"/>
                </a:lnTo>
                <a:lnTo>
                  <a:pt x="258229" y="102171"/>
                </a:lnTo>
                <a:lnTo>
                  <a:pt x="258241" y="8503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4545" y="4856086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4119" y="42557"/>
                </a:moveTo>
                <a:lnTo>
                  <a:pt x="48145" y="36436"/>
                </a:lnTo>
                <a:lnTo>
                  <a:pt x="28067" y="39852"/>
                </a:lnTo>
                <a:lnTo>
                  <a:pt x="12915" y="49631"/>
                </a:lnTo>
                <a:lnTo>
                  <a:pt x="3340" y="65087"/>
                </a:lnTo>
                <a:lnTo>
                  <a:pt x="0" y="85509"/>
                </a:lnTo>
                <a:lnTo>
                  <a:pt x="0" y="97370"/>
                </a:lnTo>
                <a:lnTo>
                  <a:pt x="3340" y="117830"/>
                </a:lnTo>
                <a:lnTo>
                  <a:pt x="12915" y="133388"/>
                </a:lnTo>
                <a:lnTo>
                  <a:pt x="28067" y="143256"/>
                </a:lnTo>
                <a:lnTo>
                  <a:pt x="48145" y="146723"/>
                </a:lnTo>
                <a:lnTo>
                  <a:pt x="54051" y="146723"/>
                </a:lnTo>
                <a:lnTo>
                  <a:pt x="56400" y="146443"/>
                </a:lnTo>
                <a:lnTo>
                  <a:pt x="56400" y="128257"/>
                </a:lnTo>
                <a:lnTo>
                  <a:pt x="55460" y="128257"/>
                </a:lnTo>
                <a:lnTo>
                  <a:pt x="48704" y="128447"/>
                </a:lnTo>
                <a:lnTo>
                  <a:pt x="48145" y="128447"/>
                </a:lnTo>
                <a:lnTo>
                  <a:pt x="37071" y="126212"/>
                </a:lnTo>
                <a:lnTo>
                  <a:pt x="28536" y="119900"/>
                </a:lnTo>
                <a:lnTo>
                  <a:pt x="23063" y="110096"/>
                </a:lnTo>
                <a:lnTo>
                  <a:pt x="21120" y="97370"/>
                </a:lnTo>
                <a:lnTo>
                  <a:pt x="21120" y="85509"/>
                </a:lnTo>
                <a:lnTo>
                  <a:pt x="23075" y="72783"/>
                </a:lnTo>
                <a:lnTo>
                  <a:pt x="28575" y="62979"/>
                </a:lnTo>
                <a:lnTo>
                  <a:pt x="37109" y="56667"/>
                </a:lnTo>
                <a:lnTo>
                  <a:pt x="48145" y="54432"/>
                </a:lnTo>
                <a:lnTo>
                  <a:pt x="55372" y="54432"/>
                </a:lnTo>
                <a:lnTo>
                  <a:pt x="66446" y="54991"/>
                </a:lnTo>
                <a:lnTo>
                  <a:pt x="70294" y="55841"/>
                </a:lnTo>
                <a:lnTo>
                  <a:pt x="71412" y="56032"/>
                </a:lnTo>
                <a:lnTo>
                  <a:pt x="71412" y="146723"/>
                </a:lnTo>
                <a:lnTo>
                  <a:pt x="94030" y="146723"/>
                </a:lnTo>
                <a:lnTo>
                  <a:pt x="94030" y="45097"/>
                </a:lnTo>
                <a:lnTo>
                  <a:pt x="94119" y="43218"/>
                </a:lnTo>
                <a:lnTo>
                  <a:pt x="94119" y="42557"/>
                </a:lnTo>
                <a:close/>
              </a:path>
              <a:path w="138430" h="147320">
                <a:moveTo>
                  <a:pt x="138417" y="0"/>
                </a:moveTo>
                <a:lnTo>
                  <a:pt x="115798" y="0"/>
                </a:lnTo>
                <a:lnTo>
                  <a:pt x="115798" y="146812"/>
                </a:lnTo>
                <a:lnTo>
                  <a:pt x="138417" y="146812"/>
                </a:lnTo>
                <a:lnTo>
                  <a:pt x="138417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7338" y="4856074"/>
            <a:ext cx="100330" cy="147320"/>
          </a:xfrm>
          <a:custGeom>
            <a:avLst/>
            <a:gdLst/>
            <a:ahLst/>
            <a:cxnLst/>
            <a:rect l="l" t="t" r="r" b="b"/>
            <a:pathLst>
              <a:path w="100329" h="147320">
                <a:moveTo>
                  <a:pt x="23459" y="146724"/>
                </a:moveTo>
                <a:lnTo>
                  <a:pt x="0" y="146724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41"/>
                </a:lnTo>
                <a:lnTo>
                  <a:pt x="95405" y="24235"/>
                </a:lnTo>
                <a:lnTo>
                  <a:pt x="99841" y="45205"/>
                </a:lnTo>
                <a:lnTo>
                  <a:pt x="99841" y="47087"/>
                </a:lnTo>
                <a:lnTo>
                  <a:pt x="67381" y="88790"/>
                </a:lnTo>
                <a:lnTo>
                  <a:pt x="41100" y="91161"/>
                </a:lnTo>
                <a:lnTo>
                  <a:pt x="38756" y="91068"/>
                </a:lnTo>
                <a:lnTo>
                  <a:pt x="38756" y="71292"/>
                </a:lnTo>
                <a:lnTo>
                  <a:pt x="45322" y="71292"/>
                </a:lnTo>
                <a:lnTo>
                  <a:pt x="59386" y="69531"/>
                </a:lnTo>
                <a:lnTo>
                  <a:pt x="68735" y="64557"/>
                </a:lnTo>
                <a:lnTo>
                  <a:pt x="73931" y="56829"/>
                </a:lnTo>
                <a:lnTo>
                  <a:pt x="75537" y="46807"/>
                </a:lnTo>
                <a:lnTo>
                  <a:pt x="75537" y="45015"/>
                </a:lnTo>
                <a:lnTo>
                  <a:pt x="45229" y="20623"/>
                </a:lnTo>
                <a:lnTo>
                  <a:pt x="42603" y="20530"/>
                </a:lnTo>
                <a:lnTo>
                  <a:pt x="40163" y="20437"/>
                </a:lnTo>
                <a:lnTo>
                  <a:pt x="23459" y="20437"/>
                </a:lnTo>
                <a:lnTo>
                  <a:pt x="23459" y="146724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1266" y="4870579"/>
            <a:ext cx="59690" cy="132080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2032"/>
                </a:moveTo>
                <a:lnTo>
                  <a:pt x="30780" y="132032"/>
                </a:lnTo>
                <a:lnTo>
                  <a:pt x="16984" y="130393"/>
                </a:lnTo>
                <a:lnTo>
                  <a:pt x="7402" y="125345"/>
                </a:lnTo>
                <a:lnTo>
                  <a:pt x="1813" y="116696"/>
                </a:lnTo>
                <a:lnTo>
                  <a:pt x="0" y="104251"/>
                </a:lnTo>
                <a:lnTo>
                  <a:pt x="0" y="3012"/>
                </a:lnTo>
                <a:lnTo>
                  <a:pt x="22897" y="0"/>
                </a:lnTo>
                <a:lnTo>
                  <a:pt x="22897" y="23446"/>
                </a:lnTo>
                <a:lnTo>
                  <a:pt x="59682" y="23446"/>
                </a:lnTo>
                <a:lnTo>
                  <a:pt x="59682" y="40963"/>
                </a:lnTo>
                <a:lnTo>
                  <a:pt x="22897" y="40963"/>
                </a:lnTo>
                <a:lnTo>
                  <a:pt x="22897" y="114137"/>
                </a:lnTo>
                <a:lnTo>
                  <a:pt x="29184" y="114514"/>
                </a:lnTo>
                <a:lnTo>
                  <a:pt x="59682" y="114514"/>
                </a:lnTo>
                <a:lnTo>
                  <a:pt x="59682" y="13203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03286" y="4983869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22"/>
                </a:moveTo>
                <a:lnTo>
                  <a:pt x="4222" y="19022"/>
                </a:lnTo>
                <a:lnTo>
                  <a:pt x="0" y="14691"/>
                </a:lnTo>
                <a:lnTo>
                  <a:pt x="0" y="4237"/>
                </a:lnTo>
                <a:lnTo>
                  <a:pt x="4222" y="0"/>
                </a:lnTo>
                <a:lnTo>
                  <a:pt x="14828" y="0"/>
                </a:lnTo>
                <a:lnTo>
                  <a:pt x="16049" y="1224"/>
                </a:lnTo>
                <a:lnTo>
                  <a:pt x="5066" y="1224"/>
                </a:lnTo>
                <a:lnTo>
                  <a:pt x="1410" y="4898"/>
                </a:lnTo>
                <a:lnTo>
                  <a:pt x="1410" y="13844"/>
                </a:lnTo>
                <a:lnTo>
                  <a:pt x="5066" y="17517"/>
                </a:lnTo>
                <a:lnTo>
                  <a:pt x="16295" y="17517"/>
                </a:lnTo>
                <a:lnTo>
                  <a:pt x="14828" y="19022"/>
                </a:lnTo>
                <a:close/>
              </a:path>
              <a:path w="19050" h="19050">
                <a:moveTo>
                  <a:pt x="16295" y="17517"/>
                </a:moveTo>
                <a:lnTo>
                  <a:pt x="13984" y="17517"/>
                </a:lnTo>
                <a:lnTo>
                  <a:pt x="17548" y="13844"/>
                </a:lnTo>
                <a:lnTo>
                  <a:pt x="17459" y="4898"/>
                </a:lnTo>
                <a:lnTo>
                  <a:pt x="13984" y="1224"/>
                </a:lnTo>
                <a:lnTo>
                  <a:pt x="16049" y="1224"/>
                </a:lnTo>
                <a:lnTo>
                  <a:pt x="19051" y="4237"/>
                </a:lnTo>
                <a:lnTo>
                  <a:pt x="19051" y="14691"/>
                </a:lnTo>
                <a:lnTo>
                  <a:pt x="16295" y="17517"/>
                </a:lnTo>
                <a:close/>
              </a:path>
              <a:path w="19050" h="19050">
                <a:moveTo>
                  <a:pt x="7507" y="14407"/>
                </a:moveTo>
                <a:lnTo>
                  <a:pt x="6384" y="14407"/>
                </a:lnTo>
                <a:lnTo>
                  <a:pt x="6384" y="4237"/>
                </a:lnTo>
                <a:lnTo>
                  <a:pt x="11826" y="4237"/>
                </a:lnTo>
                <a:lnTo>
                  <a:pt x="12919" y="5178"/>
                </a:lnTo>
                <a:lnTo>
                  <a:pt x="7321" y="5178"/>
                </a:lnTo>
                <a:lnTo>
                  <a:pt x="7321" y="9606"/>
                </a:lnTo>
                <a:lnTo>
                  <a:pt x="12291" y="9606"/>
                </a:lnTo>
                <a:lnTo>
                  <a:pt x="11075" y="10170"/>
                </a:lnTo>
                <a:lnTo>
                  <a:pt x="11250" y="10453"/>
                </a:lnTo>
                <a:lnTo>
                  <a:pt x="9947" y="10453"/>
                </a:lnTo>
                <a:lnTo>
                  <a:pt x="7507" y="10547"/>
                </a:lnTo>
                <a:lnTo>
                  <a:pt x="7507" y="14407"/>
                </a:lnTo>
                <a:close/>
              </a:path>
              <a:path w="19050" h="19050">
                <a:moveTo>
                  <a:pt x="12291" y="9606"/>
                </a:moveTo>
                <a:lnTo>
                  <a:pt x="11075" y="9606"/>
                </a:lnTo>
                <a:lnTo>
                  <a:pt x="12012" y="8758"/>
                </a:lnTo>
                <a:lnTo>
                  <a:pt x="12012" y="5932"/>
                </a:lnTo>
                <a:lnTo>
                  <a:pt x="11075" y="5178"/>
                </a:lnTo>
                <a:lnTo>
                  <a:pt x="12919" y="5178"/>
                </a:lnTo>
                <a:lnTo>
                  <a:pt x="13139" y="5368"/>
                </a:lnTo>
                <a:lnTo>
                  <a:pt x="13139" y="8758"/>
                </a:lnTo>
                <a:lnTo>
                  <a:pt x="12291" y="9606"/>
                </a:lnTo>
                <a:close/>
              </a:path>
              <a:path w="19050" h="19050">
                <a:moveTo>
                  <a:pt x="13701" y="14407"/>
                </a:moveTo>
                <a:lnTo>
                  <a:pt x="12481" y="14407"/>
                </a:lnTo>
                <a:lnTo>
                  <a:pt x="9947" y="10453"/>
                </a:lnTo>
                <a:lnTo>
                  <a:pt x="11250" y="10453"/>
                </a:lnTo>
                <a:lnTo>
                  <a:pt x="13701" y="14407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65500" y="212394"/>
            <a:ext cx="5230495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>
                <a:solidFill>
                  <a:srgbClr val="00253E"/>
                </a:solidFill>
              </a:rPr>
              <a:t>Fat </a:t>
            </a:r>
            <a:r>
              <a:rPr spc="-200" dirty="0">
                <a:solidFill>
                  <a:srgbClr val="00253E"/>
                </a:solidFill>
              </a:rPr>
              <a:t>JARs</a:t>
            </a:r>
            <a:r>
              <a:rPr lang="zh-CN" spc="-200" dirty="0">
                <a:solidFill>
                  <a:srgbClr val="00253E"/>
                </a:solidFill>
              </a:rPr>
              <a:t>和</a:t>
            </a:r>
            <a:r>
              <a:rPr spc="-90" dirty="0">
                <a:solidFill>
                  <a:srgbClr val="00253E"/>
                </a:solidFill>
              </a:rPr>
              <a:t>Spring </a:t>
            </a:r>
            <a:r>
              <a:rPr spc="-80" dirty="0">
                <a:solidFill>
                  <a:srgbClr val="00253E"/>
                </a:solidFill>
              </a:rPr>
              <a:t>Boot</a:t>
            </a:r>
            <a:r>
              <a:rPr lang="zh-CN" spc="55" dirty="0">
                <a:solidFill>
                  <a:srgbClr val="00253E"/>
                </a:solidFill>
              </a:rPr>
              <a:t>插件</a:t>
            </a:r>
            <a:endParaRPr lang="zh-CN" spc="55" dirty="0">
              <a:solidFill>
                <a:srgbClr val="00253E"/>
              </a:solidFill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882015" y="888365"/>
            <a:ext cx="7508240" cy="337121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300990" indent="-288925">
              <a:lnSpc>
                <a:spcPct val="100000"/>
              </a:lnSpc>
              <a:spcBef>
                <a:spcPts val="310"/>
              </a:spcBef>
              <a:buClr>
                <a:srgbClr val="138A7A"/>
              </a:buClr>
              <a:buChar char="•"/>
              <a:tabLst>
                <a:tab pos="301625" algn="l"/>
              </a:tabLst>
            </a:pPr>
            <a:r>
              <a:rPr lang="zh-CN" sz="220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一个</a:t>
            </a:r>
            <a:r>
              <a:rPr sz="220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“fat”JAR</a:t>
            </a:r>
            <a:r>
              <a:rPr lang="zh-CN" sz="220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包含了它所有的依赖项</a:t>
            </a:r>
            <a:endParaRPr sz="22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701040" lvl="1" indent="-327025">
              <a:lnSpc>
                <a:spcPct val="100000"/>
              </a:lnSpc>
              <a:spcBef>
                <a:spcPts val="195"/>
              </a:spcBef>
              <a:buClr>
                <a:srgbClr val="138A7A"/>
              </a:buClr>
              <a:buChar char="-"/>
              <a:tabLst>
                <a:tab pos="701675" algn="l"/>
              </a:tabLst>
            </a:pPr>
            <a:r>
              <a:rPr lang="zh-CN" sz="2000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能直接使用</a:t>
            </a:r>
            <a:r>
              <a:rPr sz="2000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sz="2000" b="1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jav</a:t>
            </a:r>
            <a:r>
              <a:rPr lang="en-US" sz="2000" b="1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a</a:t>
            </a:r>
            <a:r>
              <a:rPr sz="2000" b="1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-jar </a:t>
            </a:r>
            <a:r>
              <a:rPr sz="2000" b="1" spc="-71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lang="zh-CN" sz="200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命令运行</a:t>
            </a:r>
            <a:endParaRPr sz="20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138A7A"/>
              </a:buClr>
              <a:buFont typeface="Arial" panose="020B0604020202020204"/>
              <a:buChar char="-"/>
            </a:pPr>
            <a:endParaRPr sz="265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300990" indent="-288925">
              <a:lnSpc>
                <a:spcPct val="100000"/>
              </a:lnSpc>
              <a:buClr>
                <a:srgbClr val="138A7A"/>
              </a:buClr>
              <a:buChar char="•"/>
              <a:tabLst>
                <a:tab pos="301625" algn="l"/>
              </a:tabLst>
            </a:pPr>
            <a:r>
              <a:rPr lang="zh-CN" sz="2200" spc="-12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从而创建</a:t>
            </a:r>
            <a:endParaRPr sz="22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701040" lvl="1" indent="-327025">
              <a:lnSpc>
                <a:spcPct val="100000"/>
              </a:lnSpc>
              <a:spcBef>
                <a:spcPts val="215"/>
              </a:spcBef>
              <a:buClr>
                <a:srgbClr val="138A7A"/>
              </a:buClr>
              <a:buChar char="-"/>
              <a:tabLst>
                <a:tab pos="701675" algn="l"/>
              </a:tabLst>
            </a:pPr>
            <a:r>
              <a:rPr lang="zh-CN" sz="2000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将插件添加到你的</a:t>
            </a:r>
            <a:r>
              <a:rPr sz="200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Maven </a:t>
            </a:r>
            <a:r>
              <a:rPr sz="2000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POM</a:t>
            </a:r>
            <a:r>
              <a:rPr lang="zh-CN" sz="2000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或</a:t>
            </a:r>
            <a:r>
              <a:rPr sz="2000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Gradle Build</a:t>
            </a:r>
            <a:r>
              <a:rPr lang="zh-CN" sz="2000" spc="-9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文件中</a:t>
            </a:r>
            <a:endParaRPr sz="20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701040" lvl="1" indent="-327025">
              <a:lnSpc>
                <a:spcPct val="100000"/>
              </a:lnSpc>
              <a:spcBef>
                <a:spcPts val="225"/>
              </a:spcBef>
              <a:buClr>
                <a:srgbClr val="138A7A"/>
              </a:buClr>
              <a:buChar char="-"/>
              <a:tabLst>
                <a:tab pos="701675" algn="l"/>
              </a:tabLst>
            </a:pPr>
            <a:r>
              <a:rPr lang="zh-CN" sz="2000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以通常的方式构建</a:t>
            </a:r>
            <a:r>
              <a:rPr lang="en-US" altLang="zh-CN" sz="2000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jar</a:t>
            </a:r>
            <a:endParaRPr sz="20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1158240" lvl="2" indent="-252730">
              <a:lnSpc>
                <a:spcPct val="100000"/>
              </a:lnSpc>
              <a:spcBef>
                <a:spcPts val="235"/>
              </a:spcBef>
              <a:buClr>
                <a:srgbClr val="138A7A"/>
              </a:buClr>
              <a:buFont typeface="Arial" panose="020B0604020202020204"/>
              <a:buChar char="•"/>
              <a:tabLst>
                <a:tab pos="1157605" algn="l"/>
                <a:tab pos="1158875" algn="l"/>
              </a:tabLst>
            </a:pPr>
            <a:r>
              <a:rPr sz="1800" b="1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gradle  assemble </a:t>
            </a:r>
            <a:r>
              <a:rPr lang="zh-CN" sz="1800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或</a:t>
            </a:r>
            <a:r>
              <a:rPr sz="1800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sz="1800" b="1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mv</a:t>
            </a:r>
            <a:r>
              <a:rPr lang="en-US" sz="1800" b="1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n  </a:t>
            </a:r>
            <a:r>
              <a:rPr sz="1800" b="1" spc="-65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 </a:t>
            </a:r>
            <a:r>
              <a:rPr sz="1800" b="1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package</a:t>
            </a:r>
            <a:endParaRPr sz="18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701040" lvl="1" indent="-327025">
              <a:lnSpc>
                <a:spcPct val="100000"/>
              </a:lnSpc>
              <a:spcBef>
                <a:spcPts val="155"/>
              </a:spcBef>
              <a:buClr>
                <a:srgbClr val="138A7A"/>
              </a:buClr>
              <a:buChar char="-"/>
              <a:tabLst>
                <a:tab pos="701675" algn="l"/>
              </a:tabLst>
            </a:pPr>
            <a:r>
              <a:rPr lang="zh-CN" sz="2000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创建</a:t>
            </a:r>
            <a:r>
              <a:rPr lang="en-US" altLang="zh-CN" sz="2000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2</a:t>
            </a:r>
            <a:r>
              <a:rPr lang="zh-CN" altLang="en-US" sz="2000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个</a:t>
            </a:r>
            <a:r>
              <a:rPr sz="200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JARs</a:t>
            </a:r>
            <a:endParaRPr sz="20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1158240" lvl="2" indent="-252730">
              <a:lnSpc>
                <a:spcPct val="100000"/>
              </a:lnSpc>
              <a:spcBef>
                <a:spcPts val="235"/>
              </a:spcBef>
              <a:buClr>
                <a:srgbClr val="138A7A"/>
              </a:buClr>
              <a:buFont typeface="Arial" panose="020B0604020202020204"/>
              <a:buChar char="•"/>
              <a:tabLst>
                <a:tab pos="1157605" algn="l"/>
                <a:tab pos="1158875" algn="l"/>
                <a:tab pos="3614420" algn="l"/>
              </a:tabLst>
            </a:pPr>
            <a:r>
              <a:rPr sz="1800" b="1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my-app.jar	      </a:t>
            </a:r>
            <a:r>
              <a:rPr lang="zh-CN" sz="1800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可执行的</a:t>
            </a:r>
            <a:r>
              <a:rPr sz="180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“fat”</a:t>
            </a:r>
            <a:r>
              <a:rPr sz="1800" spc="-9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sz="180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JAR</a:t>
            </a:r>
            <a:endParaRPr sz="18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1158240" lvl="2" indent="-252730">
              <a:lnSpc>
                <a:spcPct val="100000"/>
              </a:lnSpc>
              <a:spcBef>
                <a:spcPts val="165"/>
              </a:spcBef>
              <a:buClr>
                <a:srgbClr val="138A7A"/>
              </a:buClr>
              <a:buFont typeface="Arial" panose="020B0604020202020204"/>
              <a:buChar char="•"/>
              <a:tabLst>
                <a:tab pos="1157605" algn="l"/>
                <a:tab pos="1158875" algn="l"/>
              </a:tabLst>
            </a:pPr>
            <a:r>
              <a:rPr sz="1800" b="1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my-app.jar.original         </a:t>
            </a:r>
            <a:r>
              <a:rPr sz="180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“</a:t>
            </a:r>
            <a:r>
              <a:rPr lang="zh-CN" sz="180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普通</a:t>
            </a:r>
            <a:r>
              <a:rPr sz="180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”</a:t>
            </a:r>
            <a:r>
              <a:rPr sz="1800" spc="18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sz="180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JAR</a:t>
            </a:r>
            <a:endParaRPr sz="18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500" y="211599"/>
            <a:ext cx="4121150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9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 </a:t>
            </a:r>
            <a:r>
              <a:rPr sz="2500" spc="-8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Boot</a:t>
            </a:r>
            <a:r>
              <a:rPr lang="zh-CN" sz="2500" spc="-8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开发者工具</a:t>
            </a:r>
            <a:endParaRPr lang="zh-CN" sz="2500" spc="-80" dirty="0">
              <a:solidFill>
                <a:srgbClr val="00253E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49787" y="2750753"/>
            <a:ext cx="8060055" cy="1795145"/>
            <a:chOff x="749787" y="2903153"/>
            <a:chExt cx="8060055" cy="1795145"/>
          </a:xfrm>
        </p:grpSpPr>
        <p:sp>
          <p:nvSpPr>
            <p:cNvPr id="4" name="object 4"/>
            <p:cNvSpPr/>
            <p:nvPr/>
          </p:nvSpPr>
          <p:spPr>
            <a:xfrm>
              <a:off x="754545" y="2908312"/>
              <a:ext cx="8050530" cy="1784350"/>
            </a:xfrm>
            <a:custGeom>
              <a:avLst/>
              <a:gdLst/>
              <a:ahLst/>
              <a:cxnLst/>
              <a:rect l="l" t="t" r="r" b="b"/>
              <a:pathLst>
                <a:path w="8050530" h="1784350">
                  <a:moveTo>
                    <a:pt x="8050200" y="1270"/>
                  </a:moveTo>
                  <a:lnTo>
                    <a:pt x="8050174" y="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0" y="1784350"/>
                  </a:lnTo>
                  <a:lnTo>
                    <a:pt x="8050200" y="1784350"/>
                  </a:lnTo>
                  <a:lnTo>
                    <a:pt x="8050200" y="127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54550" y="2907915"/>
              <a:ext cx="8050530" cy="1785620"/>
            </a:xfrm>
            <a:custGeom>
              <a:avLst/>
              <a:gdLst/>
              <a:ahLst/>
              <a:cxnLst/>
              <a:rect l="l" t="t" r="r" b="b"/>
              <a:pathLst>
                <a:path w="8050530" h="1785620">
                  <a:moveTo>
                    <a:pt x="0" y="1481"/>
                  </a:moveTo>
                  <a:lnTo>
                    <a:pt x="0" y="663"/>
                  </a:lnTo>
                  <a:lnTo>
                    <a:pt x="663" y="0"/>
                  </a:lnTo>
                  <a:lnTo>
                    <a:pt x="1481" y="0"/>
                  </a:lnTo>
                  <a:lnTo>
                    <a:pt x="8048717" y="0"/>
                  </a:lnTo>
                  <a:lnTo>
                    <a:pt x="8049110" y="0"/>
                  </a:lnTo>
                  <a:lnTo>
                    <a:pt x="8049487" y="155"/>
                  </a:lnTo>
                  <a:lnTo>
                    <a:pt x="8049765" y="433"/>
                  </a:lnTo>
                  <a:lnTo>
                    <a:pt x="8050043" y="711"/>
                  </a:lnTo>
                  <a:lnTo>
                    <a:pt x="8050199" y="1088"/>
                  </a:lnTo>
                  <a:lnTo>
                    <a:pt x="8050199" y="1481"/>
                  </a:lnTo>
                  <a:lnTo>
                    <a:pt x="8050199" y="1783817"/>
                  </a:lnTo>
                  <a:lnTo>
                    <a:pt x="8050199" y="1784636"/>
                  </a:lnTo>
                  <a:lnTo>
                    <a:pt x="8049535" y="1785299"/>
                  </a:lnTo>
                  <a:lnTo>
                    <a:pt x="8048717" y="1785299"/>
                  </a:lnTo>
                  <a:lnTo>
                    <a:pt x="1481" y="1785299"/>
                  </a:lnTo>
                  <a:lnTo>
                    <a:pt x="663" y="1785299"/>
                  </a:lnTo>
                  <a:lnTo>
                    <a:pt x="0" y="1784636"/>
                  </a:lnTo>
                  <a:lnTo>
                    <a:pt x="0" y="1783817"/>
                  </a:lnTo>
                  <a:lnTo>
                    <a:pt x="0" y="1481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958379" y="914624"/>
            <a:ext cx="7670165" cy="162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9090" indent="-327025">
              <a:lnSpc>
                <a:spcPts val="2635"/>
              </a:lnSpc>
              <a:spcBef>
                <a:spcPts val="100"/>
              </a:spcBef>
              <a:buClr>
                <a:srgbClr val="138A7A"/>
              </a:buClr>
              <a:buChar char="•"/>
              <a:tabLst>
                <a:tab pos="338455" algn="l"/>
                <a:tab pos="339725" algn="l"/>
              </a:tabLst>
            </a:pPr>
            <a:r>
              <a:rPr lang="zh-CN" altLang="en-US" sz="22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帮助更容易开发</a:t>
            </a:r>
            <a:r>
              <a:rPr lang="de-DE" sz="22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Spring Boot</a:t>
            </a:r>
            <a:r>
              <a:rPr lang="zh-CN" altLang="en-US" sz="22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的工具集</a:t>
            </a:r>
            <a:endParaRPr sz="22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796290" lvl="1" indent="-396875">
              <a:lnSpc>
                <a:spcPts val="2395"/>
              </a:lnSpc>
              <a:buClr>
                <a:srgbClr val="138A7A"/>
              </a:buClr>
              <a:buChar char="-"/>
              <a:tabLst>
                <a:tab pos="795655" algn="l"/>
                <a:tab pos="796925" algn="l"/>
              </a:tabLst>
            </a:pPr>
            <a:r>
              <a:rPr lang="zh-CN" altLang="en-US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自动重启</a:t>
            </a:r>
            <a:r>
              <a:rPr lang="en-US" altLang="zh-CN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——</a:t>
            </a:r>
            <a:r>
              <a:rPr lang="zh-CN" altLang="en-US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当一个类改变时（重新编译）</a:t>
            </a:r>
            <a:endParaRPr sz="20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796290" marR="211455" lvl="1" indent="-396240">
              <a:lnSpc>
                <a:spcPct val="100000"/>
              </a:lnSpc>
              <a:buClr>
                <a:srgbClr val="138A7A"/>
              </a:buClr>
              <a:buChar char="-"/>
              <a:tabLst>
                <a:tab pos="795655" algn="l"/>
                <a:tab pos="796925" algn="l"/>
              </a:tabLst>
            </a:pPr>
            <a:r>
              <a:rPr lang="zh-CN" altLang="en-US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支持从</a:t>
            </a:r>
            <a:r>
              <a:rPr lang="de-DE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IDE</a:t>
            </a:r>
            <a:r>
              <a:rPr lang="zh-CN" altLang="en-US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远程执行应用程序、全局开发工具设置的附加功能</a:t>
            </a:r>
            <a:endParaRPr sz="20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138A7A"/>
              </a:buClr>
              <a:buFont typeface="Arial" panose="020B0604020202020204"/>
              <a:buChar char="-"/>
            </a:pPr>
            <a:endParaRPr sz="205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339090" indent="-327025">
              <a:lnSpc>
                <a:spcPct val="100000"/>
              </a:lnSpc>
              <a:spcBef>
                <a:spcPts val="5"/>
              </a:spcBef>
              <a:buClr>
                <a:srgbClr val="138A7A"/>
              </a:buClr>
              <a:buChar char="•"/>
              <a:tabLst>
                <a:tab pos="338455" algn="l"/>
                <a:tab pos="339725" algn="l"/>
              </a:tabLst>
            </a:pPr>
            <a:r>
              <a:rPr lang="zh-CN" altLang="en-US" sz="22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请注意</a:t>
            </a:r>
            <a:r>
              <a:rPr lang="de-DE" sz="2200" dirty="0" err="1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artifactId</a:t>
            </a:r>
            <a:r>
              <a:rPr lang="zh-CN" altLang="en-US" sz="22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的模式是不同的</a:t>
            </a:r>
            <a:endParaRPr sz="18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ct val="100000"/>
              </a:lnSpc>
            </a:pPr>
            <a:fld id="{81D60167-4931-47E6-BA6A-407CBD079E47}" type="slidenum">
              <a:rPr spc="20" dirty="0"/>
            </a:fld>
            <a:endParaRPr spc="20" dirty="0"/>
          </a:p>
        </p:txBody>
      </p:sp>
      <p:sp>
        <p:nvSpPr>
          <p:cNvPr id="8" name="文本框 7"/>
          <p:cNvSpPr txBox="1"/>
          <p:nvPr/>
        </p:nvSpPr>
        <p:spPr>
          <a:xfrm>
            <a:off x="821690" y="2825750"/>
            <a:ext cx="7865110" cy="17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5584190" algn="l" fontAlgn="auto">
              <a:lnSpc>
                <a:spcPct val="100000"/>
              </a:lnSpc>
              <a:spcBef>
                <a:spcPts val="1100"/>
              </a:spcBef>
            </a:pPr>
            <a:r>
              <a:rPr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  <a:sym typeface="+mn-ea"/>
              </a:rPr>
              <a:t>&lt;</a:t>
            </a:r>
            <a:r>
              <a:rPr b="1" spc="-5" dirty="0">
                <a:solidFill>
                  <a:srgbClr val="3E7F7F"/>
                </a:solidFill>
                <a:latin typeface="Courier New" panose="02070309020205020404"/>
                <a:cs typeface="Courier New" panose="02070309020205020404"/>
                <a:sym typeface="+mn-ea"/>
              </a:rPr>
              <a:t>dependencies</a:t>
            </a:r>
            <a:r>
              <a:rPr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  <a:sym typeface="+mn-ea"/>
              </a:rPr>
              <a:t>&gt;</a:t>
            </a:r>
            <a:endParaRPr>
              <a:latin typeface="Courier New" panose="02070309020205020404"/>
              <a:cs typeface="Courier New" panose="02070309020205020404"/>
            </a:endParaRPr>
          </a:p>
          <a:p>
            <a:pPr marR="5584190" algn="l" fontAlgn="auto">
              <a:lnSpc>
                <a:spcPct val="100000"/>
              </a:lnSpc>
              <a:spcBef>
                <a:spcPts val="15"/>
              </a:spcBef>
            </a:pPr>
            <a:r>
              <a:rPr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  <a:sym typeface="+mn-ea"/>
              </a:rPr>
              <a:t>   &lt;</a:t>
            </a:r>
            <a:r>
              <a:rPr b="1" spc="-5" dirty="0">
                <a:solidFill>
                  <a:srgbClr val="3E7F7F"/>
                </a:solidFill>
                <a:latin typeface="Courier New" panose="02070309020205020404"/>
                <a:cs typeface="Courier New" panose="02070309020205020404"/>
                <a:sym typeface="+mn-ea"/>
              </a:rPr>
              <a:t>dependency</a:t>
            </a:r>
            <a:r>
              <a:rPr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  <a:sym typeface="+mn-ea"/>
              </a:rPr>
              <a:t>&gt;</a:t>
            </a:r>
            <a:endParaRPr>
              <a:latin typeface="Courier New" panose="02070309020205020404"/>
              <a:cs typeface="Courier New" panose="02070309020205020404"/>
            </a:endParaRPr>
          </a:p>
          <a:p>
            <a:pPr marL="704850" algn="l" fontAlgn="auto">
              <a:lnSpc>
                <a:spcPct val="100000"/>
              </a:lnSpc>
              <a:spcBef>
                <a:spcPts val="15"/>
              </a:spcBef>
            </a:pPr>
            <a:r>
              <a:rPr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  <a:sym typeface="+mn-ea"/>
              </a:rPr>
              <a:t>&lt;</a:t>
            </a:r>
            <a:r>
              <a:rPr b="1" spc="-5" dirty="0">
                <a:solidFill>
                  <a:srgbClr val="3E7F7F"/>
                </a:solidFill>
                <a:latin typeface="Courier New" panose="02070309020205020404"/>
                <a:cs typeface="Courier New" panose="02070309020205020404"/>
                <a:sym typeface="+mn-ea"/>
              </a:rPr>
              <a:t>groupId</a:t>
            </a:r>
            <a:r>
              <a:rPr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  <a:sym typeface="+mn-ea"/>
              </a:rPr>
              <a:t>&gt;</a:t>
            </a:r>
            <a:r>
              <a:rPr b="1" spc="-5" dirty="0">
                <a:latin typeface="Courier New" panose="02070309020205020404"/>
                <a:cs typeface="Courier New" panose="02070309020205020404"/>
                <a:sym typeface="+mn-ea"/>
              </a:rPr>
              <a:t>org.springframework.boot</a:t>
            </a:r>
            <a:r>
              <a:rPr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  <a:sym typeface="+mn-ea"/>
              </a:rPr>
              <a:t>&lt;/</a:t>
            </a:r>
            <a:r>
              <a:rPr b="1" spc="-5" dirty="0">
                <a:solidFill>
                  <a:srgbClr val="3E7F7F"/>
                </a:solidFill>
                <a:latin typeface="Courier New" panose="02070309020205020404"/>
                <a:cs typeface="Courier New" panose="02070309020205020404"/>
                <a:sym typeface="+mn-ea"/>
              </a:rPr>
              <a:t>groupId</a:t>
            </a:r>
            <a:r>
              <a:rPr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  <a:sym typeface="+mn-ea"/>
              </a:rPr>
              <a:t>&gt;</a:t>
            </a:r>
            <a:endParaRPr>
              <a:latin typeface="Courier New" panose="02070309020205020404"/>
              <a:cs typeface="Courier New" panose="02070309020205020404"/>
            </a:endParaRPr>
          </a:p>
          <a:p>
            <a:pPr marL="704850" algn="l" fontAlgn="auto">
              <a:lnSpc>
                <a:spcPct val="100000"/>
              </a:lnSpc>
              <a:spcBef>
                <a:spcPts val="15"/>
              </a:spcBef>
            </a:pPr>
            <a:r>
              <a:rPr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  <a:sym typeface="+mn-ea"/>
              </a:rPr>
              <a:t>&lt;</a:t>
            </a:r>
            <a:r>
              <a:rPr b="1" spc="-5" dirty="0">
                <a:solidFill>
                  <a:srgbClr val="3E7F7F"/>
                </a:solidFill>
                <a:latin typeface="Courier New" panose="02070309020205020404"/>
                <a:cs typeface="Courier New" panose="02070309020205020404"/>
                <a:sym typeface="+mn-ea"/>
              </a:rPr>
              <a:t>artifactId</a:t>
            </a:r>
            <a:r>
              <a:rPr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  <a:sym typeface="+mn-ea"/>
              </a:rPr>
              <a:t>&gt;</a:t>
            </a:r>
            <a:r>
              <a:rPr b="1" spc="-5" dirty="0">
                <a:latin typeface="Courier New" panose="02070309020205020404"/>
                <a:cs typeface="Courier New" panose="02070309020205020404"/>
                <a:sym typeface="+mn-ea"/>
              </a:rPr>
              <a:t>spring-boot</a:t>
            </a:r>
            <a:r>
              <a:rPr b="1" spc="-5" dirty="0">
                <a:solidFill>
                  <a:srgbClr val="C00000"/>
                </a:solidFill>
                <a:latin typeface="Courier New" panose="02070309020205020404"/>
                <a:cs typeface="Courier New" panose="02070309020205020404"/>
                <a:sym typeface="+mn-ea"/>
              </a:rPr>
              <a:t>-devtools</a:t>
            </a:r>
            <a:r>
              <a:rPr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  <a:sym typeface="+mn-ea"/>
              </a:rPr>
              <a:t>&lt;/</a:t>
            </a:r>
            <a:r>
              <a:rPr b="1" spc="-5" dirty="0">
                <a:solidFill>
                  <a:srgbClr val="3E7F7F"/>
                </a:solidFill>
                <a:latin typeface="Courier New" panose="02070309020205020404"/>
                <a:cs typeface="Courier New" panose="02070309020205020404"/>
                <a:sym typeface="+mn-ea"/>
              </a:rPr>
              <a:t>artifactId</a:t>
            </a:r>
            <a:r>
              <a:rPr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  <a:sym typeface="+mn-ea"/>
              </a:rPr>
              <a:t>&gt;</a:t>
            </a:r>
            <a:endParaRPr>
              <a:latin typeface="Courier New" panose="02070309020205020404"/>
              <a:cs typeface="Courier New" panose="02070309020205020404"/>
            </a:endParaRPr>
          </a:p>
          <a:p>
            <a:pPr marR="5447030" algn="l" fontAlgn="auto">
              <a:lnSpc>
                <a:spcPct val="100000"/>
              </a:lnSpc>
              <a:spcBef>
                <a:spcPts val="15"/>
              </a:spcBef>
            </a:pPr>
            <a:r>
              <a:rPr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  <a:sym typeface="+mn-ea"/>
              </a:rPr>
              <a:t>   &lt;/</a:t>
            </a:r>
            <a:r>
              <a:rPr b="1" spc="-5" dirty="0">
                <a:solidFill>
                  <a:srgbClr val="3E7F7F"/>
                </a:solidFill>
                <a:latin typeface="Courier New" panose="02070309020205020404"/>
                <a:cs typeface="Courier New" panose="02070309020205020404"/>
                <a:sym typeface="+mn-ea"/>
              </a:rPr>
              <a:t>dependency</a:t>
            </a:r>
            <a:r>
              <a:rPr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  <a:sym typeface="+mn-ea"/>
              </a:rPr>
              <a:t>&gt;</a:t>
            </a:r>
            <a:endParaRPr>
              <a:latin typeface="Courier New" panose="02070309020205020404"/>
              <a:cs typeface="Courier New" panose="02070309020205020404"/>
            </a:endParaRPr>
          </a:p>
          <a:p>
            <a:pPr marR="5447030" algn="l" fontAlgn="auto">
              <a:lnSpc>
                <a:spcPct val="100000"/>
              </a:lnSpc>
              <a:spcBef>
                <a:spcPts val="15"/>
              </a:spcBef>
            </a:pPr>
            <a:r>
              <a:rPr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  <a:sym typeface="+mn-ea"/>
              </a:rPr>
              <a:t>&lt;/</a:t>
            </a:r>
            <a:r>
              <a:rPr b="1" spc="-5" dirty="0">
                <a:solidFill>
                  <a:srgbClr val="3E7F7F"/>
                </a:solidFill>
                <a:latin typeface="Courier New" panose="02070309020205020404"/>
                <a:cs typeface="Courier New" panose="02070309020205020404"/>
                <a:sym typeface="+mn-ea"/>
              </a:rPr>
              <a:t>dependencies</a:t>
            </a:r>
            <a:r>
              <a:rPr b="1" spc="-5" dirty="0">
                <a:solidFill>
                  <a:srgbClr val="008080"/>
                </a:solidFill>
                <a:latin typeface="Courier New" panose="02070309020205020404"/>
                <a:cs typeface="Courier New" panose="02070309020205020404"/>
                <a:sym typeface="+mn-ea"/>
              </a:rPr>
              <a:t>&gt;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议程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50996" y="1091089"/>
            <a:ext cx="4248150" cy="1264257"/>
          </a:xfrm>
        </p:spPr>
        <p:txBody>
          <a:bodyPr/>
          <a:lstStyle/>
          <a:p>
            <a:r>
              <a:rPr lang="en-US" altLang="zh-CN" b="1"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 </a:t>
            </a:r>
            <a:r>
              <a:rPr lang="zh-CN" altLang="en-US" b="1"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外部</a:t>
            </a:r>
            <a:r>
              <a:rPr lang="en-US" altLang="zh-CN" b="1"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Properties</a:t>
            </a:r>
            <a:r>
              <a:rPr lang="zh-CN" altLang="en-US" b="1"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文件</a:t>
            </a:r>
            <a:endParaRPr lang="zh-CN" altLang="en-US"/>
          </a:p>
          <a:p>
            <a:r>
              <a:rPr lang="en-US" altLang="zh-CN"/>
              <a:t> Profile</a:t>
            </a:r>
            <a:endParaRPr lang="zh-CN" altLang="en-US"/>
          </a:p>
          <a:p>
            <a:r>
              <a:rPr lang="zh-CN" altLang="en-US"/>
              <a:t> </a:t>
            </a:r>
            <a:r>
              <a:rPr lang="en-US" altLang="zh-CN"/>
              <a:t>Spring</a:t>
            </a:r>
            <a:r>
              <a:rPr lang="zh-CN" altLang="en-US"/>
              <a:t>表达式</a:t>
            </a:r>
            <a:endParaRPr lang="zh-CN" altLang="en-US"/>
          </a:p>
        </p:txBody>
      </p:sp>
      <p:pic>
        <p:nvPicPr>
          <p:cNvPr id="6" name="图片 5" descr="截屏2021-04-16 11.07.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27684" y="0"/>
            <a:ext cx="4816316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 vert="horz" wrap="square" lIns="68580" tIns="34290" rIns="68580" bIns="34290" rtlCol="0">
            <a:normAutofit/>
          </a:bodyPr>
          <a:lstStyle/>
          <a:p>
            <a:pPr lvl="0" algn="l"/>
            <a:r>
              <a:rPr lang="en-US" altLang="zh-CN">
                <a:sym typeface="+mn-ea"/>
              </a:rPr>
              <a:t> 考虑上一章节的这个bean的定义：</a:t>
            </a:r>
            <a:endParaRPr lang="en-US" altLang="zh-CN"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65500" y="212403"/>
            <a:ext cx="8612999" cy="384721"/>
          </a:xfrm>
        </p:spPr>
        <p:txBody>
          <a:bodyPr/>
          <a:lstStyle/>
          <a:p>
            <a:r>
              <a:rPr lang="zh-CN" altLang="en-US"/>
              <a:t>设置属性的值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28650" y="1457801"/>
            <a:ext cx="7886700" cy="212217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@Bean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 </a:t>
            </a:r>
            <a:endParaRPr lang="zh-CN" altLang="en-US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public 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DataSource dataSource() {</a:t>
            </a:r>
            <a:endParaRPr lang="zh-CN" altLang="en-US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        BasicDataSource </a:t>
            </a:r>
            <a:r>
              <a:rPr lang="zh-CN" altLang="en-US" sz="150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dataSource 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= </a:t>
            </a:r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new 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BasicDataSource(); 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                  </a:t>
            </a:r>
            <a:endParaRPr lang="zh-CN" altLang="en-US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sym typeface="+mn-ea"/>
            </a:endParaRPr>
          </a:p>
          <a:p>
            <a:pPr algn="l"/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zh-CN" altLang="en-US" sz="150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dataSource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.setDriverClassName(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"org.postgresql.Driver"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); </a:t>
            </a:r>
            <a:endParaRPr lang="zh-CN" altLang="en-US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zh-CN" altLang="en-US" sz="150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dataSource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.setUrl(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"jdbc:postgresql://localhost/transfer"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); </a:t>
            </a:r>
            <a:endParaRPr lang="zh-CN" altLang="en-US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zh-CN" altLang="en-US" sz="150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dataSource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.setUsername(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"transfer-app"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); </a:t>
            </a:r>
            <a:endParaRPr lang="zh-CN" altLang="en-US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zh-CN" altLang="en-US" sz="150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dataSource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.setPassword(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"secret45"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);</a:t>
            </a:r>
            <a:endParaRPr lang="zh-CN" altLang="en-US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return </a:t>
            </a:r>
            <a:r>
              <a:rPr lang="zh-CN" altLang="en-US" sz="150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dataSource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; </a:t>
            </a:r>
            <a:endParaRPr lang="zh-CN" altLang="en-US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}</a:t>
            </a:r>
            <a:endParaRPr lang="zh-CN" altLang="en-US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4" name="内容占位符 1"/>
          <p:cNvSpPr>
            <a:spLocks noGrp="1"/>
          </p:cNvSpPr>
          <p:nvPr/>
        </p:nvSpPr>
        <p:spPr>
          <a:xfrm>
            <a:off x="628650" y="3579971"/>
            <a:ext cx="7886700" cy="117824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"/>
              <a:defRPr sz="2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¡"/>
              <a:defRPr sz="24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20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1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1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100"/>
              <a:t> 对</a:t>
            </a:r>
            <a:r>
              <a:rPr lang="zh-CN" altLang="en-US" sz="2100"/>
              <a:t>这些参数字符串进行硬编码是不好的做法：</a:t>
            </a:r>
            <a:endParaRPr lang="zh-CN" altLang="en-US" sz="2100"/>
          </a:p>
          <a:p>
            <a:pPr lvl="1"/>
            <a:r>
              <a:rPr lang="zh-CN" altLang="en-US" sz="1800"/>
              <a:t> 更好的做法是将这些“外部化”到一个</a:t>
            </a:r>
            <a:r>
              <a:rPr lang="en-US" altLang="zh-CN" sz="1800"/>
              <a:t>Properties</a:t>
            </a:r>
            <a:r>
              <a:rPr lang="zh-CN" altLang="en-US" sz="1800"/>
              <a:t>文件中去</a:t>
            </a:r>
            <a:endParaRPr lang="zh-CN" altLang="en-US" sz="1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500" y="152037"/>
            <a:ext cx="6518909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-55" dirty="0">
                <a:solidFill>
                  <a:srgbClr val="00253E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外部化属性：</a:t>
            </a:r>
            <a:r>
              <a:rPr sz="2400" spc="-55" dirty="0">
                <a:solidFill>
                  <a:srgbClr val="00253E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application.properties</a:t>
            </a:r>
            <a:endParaRPr sz="2400">
              <a:latin typeface="Source Han Sans SC Bold" panose="020B0400000000000000" charset="-122"/>
              <a:ea typeface="Source Han Sans SC Bold" panose="020B0400000000000000" charset="-122"/>
              <a:cs typeface="Source Han Sans SC Bold" panose="020B0400000000000000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ct val="100000"/>
              </a:lnSpc>
            </a:pPr>
            <a:fld id="{81D60167-4931-47E6-BA6A-407CBD079E47}" type="slidenum">
              <a:rPr spc="20" dirty="0"/>
            </a:fld>
            <a:endParaRPr spc="20" dirty="0"/>
          </a:p>
        </p:txBody>
      </p:sp>
      <p:sp>
        <p:nvSpPr>
          <p:cNvPr id="3" name="object 3"/>
          <p:cNvSpPr txBox="1"/>
          <p:nvPr/>
        </p:nvSpPr>
        <p:spPr>
          <a:xfrm>
            <a:off x="869479" y="982060"/>
            <a:ext cx="6725920" cy="30778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311785" indent="-299720">
              <a:lnSpc>
                <a:spcPct val="100000"/>
              </a:lnSpc>
              <a:spcBef>
                <a:spcPts val="310"/>
              </a:spcBef>
              <a:buClr>
                <a:srgbClr val="33928A"/>
              </a:buClr>
              <a:buChar char="•"/>
              <a:tabLst>
                <a:tab pos="311785" algn="l"/>
                <a:tab pos="312420" algn="l"/>
              </a:tabLst>
            </a:pPr>
            <a:r>
              <a:rPr lang="zh-CN" altLang="en-US" sz="22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开发人员通常将属性外置到文件中</a:t>
            </a:r>
            <a:endParaRPr sz="22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711835" lvl="1" indent="-299085">
              <a:lnSpc>
                <a:spcPct val="100000"/>
              </a:lnSpc>
              <a:spcBef>
                <a:spcPts val="195"/>
              </a:spcBef>
              <a:buClr>
                <a:srgbClr val="33928A"/>
              </a:buClr>
              <a:buChar char="–"/>
              <a:tabLst>
                <a:tab pos="712470" algn="l"/>
              </a:tabLst>
            </a:pPr>
            <a:r>
              <a:rPr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可通过 </a:t>
            </a:r>
            <a:r>
              <a:rPr sz="2000" b="1" dirty="0">
                <a:latin typeface="Courier New Bold" panose="02070609020205090404" charset="0"/>
                <a:ea typeface="Source Han Sans SC Regular" panose="020B0400000000000000" charset="-122"/>
                <a:cs typeface="Courier New Bold" panose="02070609020205090404" charset="0"/>
              </a:rPr>
              <a:t>@PropertySource </a:t>
            </a:r>
            <a:r>
              <a:rPr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轻松完成</a:t>
            </a:r>
            <a:r>
              <a:rPr lang="en-US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 </a:t>
            </a:r>
            <a:endParaRPr lang="en-US" sz="2000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1169035" lvl="2" indent="-299085">
              <a:lnSpc>
                <a:spcPct val="100000"/>
              </a:lnSpc>
              <a:spcBef>
                <a:spcPts val="195"/>
              </a:spcBef>
              <a:buClr>
                <a:srgbClr val="33928A"/>
              </a:buClr>
              <a:buChar char="–"/>
              <a:tabLst>
                <a:tab pos="712470" algn="l"/>
              </a:tabLst>
            </a:pPr>
            <a:r>
              <a:rPr lang="zh-CN" altLang="en-US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见后续内容</a:t>
            </a:r>
            <a:endParaRPr sz="2000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711835" lvl="1" indent="-299085">
              <a:lnSpc>
                <a:spcPct val="100000"/>
              </a:lnSpc>
              <a:spcBef>
                <a:spcPts val="225"/>
              </a:spcBef>
              <a:buClr>
                <a:srgbClr val="33928A"/>
              </a:buClr>
              <a:buChar char="–"/>
              <a:tabLst>
                <a:tab pos="712470" algn="l"/>
              </a:tabLst>
            </a:pPr>
            <a:r>
              <a:rPr lang="zh-CN" altLang="en-US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但开发人员对文件的命名</a:t>
            </a:r>
            <a:r>
              <a:rPr lang="en-US" altLang="zh-CN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/</a:t>
            </a:r>
            <a:r>
              <a:rPr lang="zh-CN" altLang="en-US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存储位置不同</a:t>
            </a:r>
            <a:endParaRPr sz="20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33928A"/>
              </a:buClr>
              <a:buFont typeface="Arial" panose="020B0604020202020204"/>
              <a:buChar char="–"/>
            </a:pPr>
            <a:endParaRPr sz="245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311785" indent="-299720">
              <a:lnSpc>
                <a:spcPct val="100000"/>
              </a:lnSpc>
              <a:buClr>
                <a:srgbClr val="33928A"/>
              </a:buClr>
              <a:buChar char="•"/>
              <a:tabLst>
                <a:tab pos="311785" algn="l"/>
                <a:tab pos="312420" algn="l"/>
              </a:tabLst>
            </a:pPr>
            <a:r>
              <a:rPr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 Boot</a:t>
            </a:r>
            <a:r>
              <a:rPr lang="zh-CN"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查找 </a:t>
            </a:r>
            <a:r>
              <a:rPr sz="2000" b="1" dirty="0">
                <a:solidFill>
                  <a:srgbClr val="7E0021"/>
                </a:solidFill>
                <a:latin typeface="Courier New Bold" panose="02070609020205090404" charset="0"/>
                <a:ea typeface="Source Han Sans SC Regular" panose="020B0400000000000000" charset="-122"/>
                <a:cs typeface="Courier New Bold" panose="02070609020205090404" charset="0"/>
              </a:rPr>
              <a:t>application.properties</a:t>
            </a:r>
            <a:endParaRPr sz="22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711835" lvl="1" indent="-299085">
              <a:lnSpc>
                <a:spcPct val="100000"/>
              </a:lnSpc>
              <a:spcBef>
                <a:spcPts val="215"/>
              </a:spcBef>
              <a:buClr>
                <a:srgbClr val="33928A"/>
              </a:buClr>
              <a:buChar char="–"/>
              <a:tabLst>
                <a:tab pos="712470" algn="l"/>
              </a:tabLst>
            </a:pPr>
            <a:r>
              <a:rPr lang="zh-CN" altLang="en-US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以通常的方式提供给 </a:t>
            </a:r>
            <a:r>
              <a:rPr sz="2000" b="1" dirty="0">
                <a:latin typeface="Courier New Bold" panose="02070609020205090404" charset="0"/>
                <a:ea typeface="Source Han Sans SC Regular" panose="020B0400000000000000" charset="-122"/>
                <a:cs typeface="Courier New Bold" panose="02070609020205090404" charset="0"/>
                <a:sym typeface="+mn-ea"/>
              </a:rPr>
              <a:t>Environment </a:t>
            </a:r>
            <a:r>
              <a:rPr lang="zh-CN" altLang="en-US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和 </a:t>
            </a:r>
            <a:r>
              <a:rPr sz="2000" b="1" dirty="0">
                <a:latin typeface="Courier New Bold" panose="02070609020205090404" charset="0"/>
                <a:ea typeface="Source Han Sans SC Regular" panose="020B0400000000000000" charset="-122"/>
                <a:cs typeface="Courier New Bold" panose="02070609020205090404" charset="0"/>
                <a:sym typeface="+mn-ea"/>
              </a:rPr>
              <a:t>@Value</a:t>
            </a:r>
            <a:endParaRPr sz="20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711835" lvl="1" indent="-299085">
              <a:lnSpc>
                <a:spcPct val="100000"/>
              </a:lnSpc>
              <a:spcBef>
                <a:spcPts val="225"/>
              </a:spcBef>
              <a:buClr>
                <a:srgbClr val="33928A"/>
              </a:buClr>
              <a:buChar char="–"/>
              <a:tabLst>
                <a:tab pos="712470" algn="l"/>
              </a:tabLst>
            </a:pPr>
            <a:r>
              <a:rPr lang="zh-CN" altLang="en-US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将需要的任何属性放在这里</a:t>
            </a:r>
            <a:endParaRPr sz="20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1170940" lvl="2" indent="-252730">
              <a:lnSpc>
                <a:spcPct val="100000"/>
              </a:lnSpc>
              <a:spcBef>
                <a:spcPts val="235"/>
              </a:spcBef>
              <a:buClr>
                <a:srgbClr val="33928A"/>
              </a:buClr>
              <a:buChar char="•"/>
              <a:tabLst>
                <a:tab pos="1170305" algn="l"/>
                <a:tab pos="1171575" algn="l"/>
              </a:tabLst>
            </a:pPr>
            <a:r>
              <a:rPr lang="de-DE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Boot</a:t>
            </a:r>
            <a:r>
              <a:rPr lang="zh-CN" altLang="en-US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会自动找到并加载它们</a:t>
            </a:r>
            <a:endParaRPr sz="18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500" y="211599"/>
            <a:ext cx="4843780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6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application.properties</a:t>
            </a:r>
            <a:r>
              <a:rPr lang="zh-CN" sz="2500" spc="-6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的位置</a:t>
            </a:r>
            <a:endParaRPr lang="zh-CN" sz="2500" spc="-65" dirty="0">
              <a:solidFill>
                <a:srgbClr val="00253E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9479" y="4388074"/>
            <a:ext cx="6112510" cy="351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99720">
              <a:lnSpc>
                <a:spcPct val="100000"/>
              </a:lnSpc>
              <a:spcBef>
                <a:spcPts val="100"/>
              </a:spcBef>
              <a:buClr>
                <a:srgbClr val="33928A"/>
              </a:buClr>
              <a:buChar char="•"/>
              <a:tabLst>
                <a:tab pos="311785" algn="l"/>
                <a:tab pos="312420" algn="l"/>
              </a:tabLst>
            </a:pPr>
            <a:r>
              <a:rPr lang="zh-CN"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基于这些文件创建</a:t>
            </a:r>
            <a:r>
              <a:rPr sz="2200" i="1" spc="-5" dirty="0">
                <a:latin typeface="Arial" panose="020B0604020202020204"/>
                <a:cs typeface="Arial" panose="020B0604020202020204"/>
              </a:rPr>
              <a:t>PropertySource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884950" y="2899715"/>
            <a:ext cx="4815205" cy="1584325"/>
            <a:chOff x="1884950" y="2899715"/>
            <a:chExt cx="4815205" cy="158432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884950" y="2899715"/>
              <a:ext cx="4815100" cy="158432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942147" y="3061728"/>
              <a:ext cx="4675505" cy="1235710"/>
            </a:xfrm>
            <a:custGeom>
              <a:avLst/>
              <a:gdLst/>
              <a:ahLst/>
              <a:cxnLst/>
              <a:rect l="l" t="t" r="r" b="b"/>
              <a:pathLst>
                <a:path w="4675505" h="1235710">
                  <a:moveTo>
                    <a:pt x="4675492" y="0"/>
                  </a:moveTo>
                  <a:lnTo>
                    <a:pt x="0" y="0"/>
                  </a:lnTo>
                  <a:lnTo>
                    <a:pt x="0" y="1027353"/>
                  </a:lnTo>
                  <a:lnTo>
                    <a:pt x="0" y="1235100"/>
                  </a:lnTo>
                  <a:lnTo>
                    <a:pt x="4675492" y="1235100"/>
                  </a:lnTo>
                  <a:lnTo>
                    <a:pt x="4675492" y="1027353"/>
                  </a:lnTo>
                  <a:lnTo>
                    <a:pt x="4675492" y="0"/>
                  </a:lnTo>
                  <a:close/>
                </a:path>
              </a:pathLst>
            </a:custGeom>
            <a:solidFill>
              <a:srgbClr val="FDFF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942149" y="3061728"/>
              <a:ext cx="4675505" cy="1235710"/>
            </a:xfrm>
            <a:custGeom>
              <a:avLst/>
              <a:gdLst/>
              <a:ahLst/>
              <a:cxnLst/>
              <a:rect l="l" t="t" r="r" b="b"/>
              <a:pathLst>
                <a:path w="4675505" h="1235710">
                  <a:moveTo>
                    <a:pt x="0" y="0"/>
                  </a:moveTo>
                  <a:lnTo>
                    <a:pt x="4675499" y="0"/>
                  </a:lnTo>
                  <a:lnTo>
                    <a:pt x="4675499" y="1235099"/>
                  </a:lnTo>
                  <a:lnTo>
                    <a:pt x="0" y="1235099"/>
                  </a:lnTo>
                  <a:lnTo>
                    <a:pt x="0" y="0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869479" y="914624"/>
            <a:ext cx="7736840" cy="202946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11785" marR="5080" indent="-299720">
              <a:lnSpc>
                <a:spcPts val="2630"/>
              </a:lnSpc>
              <a:spcBef>
                <a:spcPts val="195"/>
              </a:spcBef>
              <a:buClr>
                <a:srgbClr val="33928A"/>
              </a:buClr>
              <a:buChar char="•"/>
              <a:tabLst>
                <a:tab pos="311785" algn="l"/>
                <a:tab pos="312420" algn="l"/>
              </a:tabLst>
            </a:pPr>
            <a:r>
              <a:rPr sz="20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 Boot</a:t>
            </a:r>
            <a:r>
              <a:rPr lang="zh-CN" sz="20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会在这些位置查找</a:t>
            </a:r>
            <a:r>
              <a:rPr sz="2000" b="1">
                <a:solidFill>
                  <a:srgbClr val="7E0021"/>
                </a:solidFill>
                <a:latin typeface="Courier New Bold" panose="02070609020205090404" charset="0"/>
                <a:ea typeface="Source Han Sans SC Regular" panose="020B0400000000000000" charset="-122"/>
                <a:cs typeface="Courier New Bold" panose="02070609020205090404" charset="0"/>
              </a:rPr>
              <a:t>application.properties</a:t>
            </a:r>
            <a:r>
              <a:rPr sz="20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 </a:t>
            </a:r>
            <a:r>
              <a:rPr lang="zh-CN" sz="20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（按照以下顺序）</a:t>
            </a:r>
            <a:endParaRPr sz="2200">
              <a:latin typeface="Arial" panose="020B0604020202020204"/>
              <a:cs typeface="Arial" panose="020B0604020202020204"/>
            </a:endParaRPr>
          </a:p>
          <a:p>
            <a:pPr marL="41338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33928A"/>
                </a:solidFill>
                <a:latin typeface="Arial" panose="020B0604020202020204"/>
                <a:cs typeface="Arial" panose="020B0604020202020204"/>
              </a:rPr>
              <a:t>–  </a:t>
            </a:r>
            <a:r>
              <a:rPr sz="2000" b="1">
                <a:latin typeface="Courier New Bold" panose="02070609020205090404" charset="0"/>
                <a:ea typeface="Source Han Sans SC Regular" panose="020B0400000000000000" charset="-122"/>
                <a:cs typeface="Courier New Bold" panose="02070609020205090404" charset="0"/>
              </a:rPr>
              <a:t>/config </a:t>
            </a:r>
            <a:r>
              <a:rPr lang="zh-CN" sz="20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工作文件夹的子级文件夹</a:t>
            </a:r>
            <a:endParaRPr sz="20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413385">
              <a:lnSpc>
                <a:spcPct val="100000"/>
              </a:lnSpc>
              <a:spcBef>
                <a:spcPts val="225"/>
              </a:spcBef>
            </a:pPr>
            <a:r>
              <a:rPr sz="20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–  </a:t>
            </a:r>
            <a:r>
              <a:rPr lang="zh-CN" sz="20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工作文件夹</a:t>
            </a:r>
            <a:endParaRPr sz="20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413385">
              <a:lnSpc>
                <a:spcPct val="100000"/>
              </a:lnSpc>
              <a:spcBef>
                <a:spcPts val="225"/>
              </a:spcBef>
            </a:pPr>
            <a:r>
              <a:rPr sz="20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–  </a:t>
            </a:r>
            <a:r>
              <a:rPr sz="2000" b="1">
                <a:latin typeface="Courier New Bold" panose="02070609020205090404" charset="0"/>
                <a:ea typeface="Source Han Sans SC Regular" panose="020B0400000000000000" charset="-122"/>
                <a:cs typeface="Courier New Bold" panose="02070609020205090404" charset="0"/>
              </a:rPr>
              <a:t>config  </a:t>
            </a:r>
            <a:r>
              <a:rPr lang="zh-CN" sz="20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在</a:t>
            </a:r>
            <a:r>
              <a:rPr sz="20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classpath</a:t>
            </a:r>
            <a:r>
              <a:rPr lang="zh-CN" sz="20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中的</a:t>
            </a:r>
            <a:r>
              <a:rPr lang="en-US" altLang="zh-CN" sz="20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config</a:t>
            </a:r>
            <a:r>
              <a:rPr lang="zh-CN" altLang="en-US" sz="20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包</a:t>
            </a:r>
            <a:endParaRPr sz="20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413385">
              <a:lnSpc>
                <a:spcPct val="100000"/>
              </a:lnSpc>
              <a:spcBef>
                <a:spcPts val="225"/>
              </a:spcBef>
            </a:pPr>
            <a:r>
              <a:rPr sz="20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–  classpath</a:t>
            </a:r>
            <a:r>
              <a:rPr lang="zh-CN" sz="20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根目录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393975" y="4084316"/>
            <a:ext cx="2478405" cy="306070"/>
            <a:chOff x="5393975" y="4084316"/>
            <a:chExt cx="2478405" cy="306070"/>
          </a:xfrm>
        </p:grpSpPr>
        <p:sp>
          <p:nvSpPr>
            <p:cNvPr id="11" name="object 11"/>
            <p:cNvSpPr/>
            <p:nvPr/>
          </p:nvSpPr>
          <p:spPr>
            <a:xfrm>
              <a:off x="5398737" y="4089079"/>
              <a:ext cx="2468880" cy="296545"/>
            </a:xfrm>
            <a:custGeom>
              <a:avLst/>
              <a:gdLst/>
              <a:ahLst/>
              <a:cxnLst/>
              <a:rect l="l" t="t" r="r" b="b"/>
              <a:pathLst>
                <a:path w="2468879" h="296545">
                  <a:moveTo>
                    <a:pt x="2468699" y="296399"/>
                  </a:moveTo>
                  <a:lnTo>
                    <a:pt x="0" y="296399"/>
                  </a:lnTo>
                  <a:lnTo>
                    <a:pt x="0" y="0"/>
                  </a:lnTo>
                  <a:lnTo>
                    <a:pt x="2468699" y="0"/>
                  </a:lnTo>
                  <a:lnTo>
                    <a:pt x="2468699" y="296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398737" y="4089079"/>
              <a:ext cx="2468880" cy="296545"/>
            </a:xfrm>
            <a:custGeom>
              <a:avLst/>
              <a:gdLst/>
              <a:ahLst/>
              <a:cxnLst/>
              <a:rect l="l" t="t" r="r" b="b"/>
              <a:pathLst>
                <a:path w="2468879" h="296545">
                  <a:moveTo>
                    <a:pt x="0" y="0"/>
                  </a:moveTo>
                  <a:lnTo>
                    <a:pt x="2468699" y="0"/>
                  </a:lnTo>
                  <a:lnTo>
                    <a:pt x="2468699" y="296399"/>
                  </a:lnTo>
                  <a:lnTo>
                    <a:pt x="0" y="296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ct val="100000"/>
              </a:lnSpc>
            </a:pPr>
            <a:fld id="{81D60167-4931-47E6-BA6A-407CBD079E47}" type="slidenum">
              <a:rPr spc="20" dirty="0"/>
            </a:fld>
            <a:endParaRPr spc="20" dirty="0"/>
          </a:p>
        </p:txBody>
      </p:sp>
      <p:sp>
        <p:nvSpPr>
          <p:cNvPr id="16" name="文本框 15"/>
          <p:cNvSpPr txBox="1"/>
          <p:nvPr/>
        </p:nvSpPr>
        <p:spPr>
          <a:xfrm>
            <a:off x="2057400" y="3119026"/>
            <a:ext cx="7162800" cy="1094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2669540" fontAlgn="auto">
              <a:lnSpc>
                <a:spcPct val="102000"/>
              </a:lnSpc>
              <a:spcBef>
                <a:spcPts val="0"/>
              </a:spcBef>
            </a:pPr>
            <a:r>
              <a:rPr sz="1600" b="1" spc="-5" dirty="0">
                <a:solidFill>
                  <a:srgbClr val="4D4D4D"/>
                </a:solidFill>
                <a:latin typeface="Courier New" panose="02070309020205020404"/>
                <a:cs typeface="Courier New" panose="02070309020205020404"/>
                <a:sym typeface="+mn-ea"/>
              </a:rPr>
              <a:t>rewards.client.host=</a:t>
            </a:r>
            <a:r>
              <a:rPr sz="1600" b="1" spc="-5" dirty="0">
                <a:solidFill>
                  <a:srgbClr val="3333FF"/>
                </a:solidFill>
                <a:latin typeface="Courier New" panose="02070309020205020404"/>
                <a:cs typeface="Courier New" panose="02070309020205020404"/>
                <a:sym typeface="+mn-ea"/>
              </a:rPr>
              <a:t>192.168.1.42 </a:t>
            </a:r>
            <a:endParaRPr sz="1600" b="1" spc="-5" dirty="0">
              <a:solidFill>
                <a:srgbClr val="3333FF"/>
              </a:solidFill>
              <a:latin typeface="Courier New" panose="02070309020205020404"/>
              <a:cs typeface="Courier New" panose="02070309020205020404"/>
              <a:sym typeface="+mn-ea"/>
            </a:endParaRPr>
          </a:p>
          <a:p>
            <a:pPr marR="2669540" fontAlgn="auto">
              <a:lnSpc>
                <a:spcPct val="102000"/>
              </a:lnSpc>
              <a:spcBef>
                <a:spcPts val="0"/>
              </a:spcBef>
            </a:pPr>
            <a:r>
              <a:rPr sz="1600" b="1" spc="-5" dirty="0">
                <a:solidFill>
                  <a:srgbClr val="4D4D4D"/>
                </a:solidFill>
                <a:latin typeface="Courier New" panose="02070309020205020404"/>
                <a:cs typeface="Courier New" panose="02070309020205020404"/>
                <a:sym typeface="+mn-ea"/>
              </a:rPr>
              <a:t>rewards.client.port=</a:t>
            </a:r>
            <a:r>
              <a:rPr sz="1600" b="1" spc="-5" dirty="0">
                <a:solidFill>
                  <a:srgbClr val="3333FF"/>
                </a:solidFill>
                <a:latin typeface="Courier New" panose="02070309020205020404"/>
                <a:cs typeface="Courier New" panose="02070309020205020404"/>
                <a:sym typeface="+mn-ea"/>
              </a:rPr>
              <a:t>8080</a:t>
            </a:r>
            <a:endParaRPr sz="1600" b="1" spc="-5" dirty="0">
              <a:solidFill>
                <a:srgbClr val="3333FF"/>
              </a:solidFill>
              <a:latin typeface="Courier New" panose="02070309020205020404"/>
              <a:cs typeface="Courier New" panose="02070309020205020404"/>
            </a:endParaRPr>
          </a:p>
          <a:p>
            <a:pPr marR="2669540" fontAlgn="auto">
              <a:lnSpc>
                <a:spcPct val="102000"/>
              </a:lnSpc>
              <a:spcBef>
                <a:spcPts val="0"/>
              </a:spcBef>
            </a:pPr>
            <a:r>
              <a:rPr sz="1600" b="1" spc="-955" dirty="0">
                <a:solidFill>
                  <a:srgbClr val="3333FF"/>
                </a:solidFill>
                <a:latin typeface="Courier New" panose="02070309020205020404"/>
                <a:cs typeface="Courier New" panose="02070309020205020404"/>
                <a:sym typeface="+mn-ea"/>
              </a:rPr>
              <a:t> </a:t>
            </a:r>
            <a:r>
              <a:rPr sz="1600" b="1" spc="-5" dirty="0">
                <a:solidFill>
                  <a:srgbClr val="4D4D4D"/>
                </a:solidFill>
                <a:latin typeface="Courier New" panose="02070309020205020404"/>
                <a:cs typeface="Courier New" panose="02070309020205020404"/>
                <a:sym typeface="+mn-ea"/>
              </a:rPr>
              <a:t>rewards.client.logdir=</a:t>
            </a:r>
            <a:r>
              <a:rPr sz="1600" b="1" spc="-5" dirty="0">
                <a:solidFill>
                  <a:srgbClr val="3333FF"/>
                </a:solidFill>
                <a:latin typeface="Courier New" panose="02070309020205020404"/>
                <a:cs typeface="Courier New" panose="02070309020205020404"/>
                <a:sym typeface="+mn-ea"/>
              </a:rPr>
              <a:t>/logs</a:t>
            </a:r>
            <a:endParaRPr sz="1600" b="1" spc="-5" dirty="0">
              <a:solidFill>
                <a:srgbClr val="3333FF"/>
              </a:solidFill>
              <a:latin typeface="Courier New" panose="02070309020205020404"/>
              <a:cs typeface="Courier New" panose="02070309020205020404"/>
            </a:endParaRPr>
          </a:p>
          <a:p>
            <a:pPr marR="2669540" fontAlgn="auto">
              <a:lnSpc>
                <a:spcPct val="102000"/>
              </a:lnSpc>
              <a:spcBef>
                <a:spcPts val="0"/>
              </a:spcBef>
            </a:pPr>
            <a:r>
              <a:rPr sz="1600" b="1" spc="-5" dirty="0">
                <a:solidFill>
                  <a:srgbClr val="4D4D4D"/>
                </a:solidFill>
                <a:latin typeface="Courier New" panose="02070309020205020404"/>
                <a:cs typeface="Courier New" panose="02070309020205020404"/>
                <a:sym typeface="+mn-ea"/>
              </a:rPr>
              <a:t>rewards.client.timeout=</a:t>
            </a:r>
            <a:r>
              <a:rPr sz="1600" b="1" spc="-5" dirty="0">
                <a:solidFill>
                  <a:srgbClr val="3333FF"/>
                </a:solidFill>
                <a:latin typeface="Courier New" panose="02070309020205020404"/>
                <a:cs typeface="Courier New" panose="02070309020205020404"/>
                <a:sym typeface="+mn-ea"/>
              </a:rPr>
              <a:t>2000</a:t>
            </a:r>
            <a:endParaRPr lang="zh-CN" altLang="en-US" sz="1600" dirty="0"/>
          </a:p>
        </p:txBody>
      </p:sp>
      <p:sp>
        <p:nvSpPr>
          <p:cNvPr id="14" name="object 14"/>
          <p:cNvSpPr txBox="1"/>
          <p:nvPr/>
        </p:nvSpPr>
        <p:spPr>
          <a:xfrm>
            <a:off x="5460365" y="4137660"/>
            <a:ext cx="2345690" cy="1987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42875">
              <a:lnSpc>
                <a:spcPts val="1550"/>
              </a:lnSpc>
            </a:pPr>
            <a:r>
              <a:rPr sz="1800" spc="-5" dirty="0">
                <a:solidFill>
                  <a:srgbClr val="7E0021"/>
                </a:solidFill>
                <a:latin typeface="Arial" panose="020B0604020202020204"/>
                <a:cs typeface="Arial" panose="020B0604020202020204"/>
              </a:rPr>
              <a:t>application</a:t>
            </a:r>
            <a:r>
              <a:rPr lang="en-US" sz="1800" spc="-5" dirty="0">
                <a:solidFill>
                  <a:srgbClr val="7E0021"/>
                </a:solidFill>
                <a:latin typeface="Arial" panose="020B0604020202020204"/>
                <a:cs typeface="Arial" panose="020B0604020202020204"/>
              </a:rPr>
              <a:t>.properties</a:t>
            </a:r>
            <a:endParaRPr lang="en-US" sz="1800" spc="-5" dirty="0">
              <a:solidFill>
                <a:srgbClr val="7E0021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714" y="4854600"/>
            <a:ext cx="258445" cy="149225"/>
          </a:xfrm>
          <a:custGeom>
            <a:avLst/>
            <a:gdLst/>
            <a:ahLst/>
            <a:cxnLst/>
            <a:rect l="l" t="t" r="r" b="b"/>
            <a:pathLst>
              <a:path w="258445" h="149225">
                <a:moveTo>
                  <a:pt x="22237" y="0"/>
                </a:moveTo>
                <a:lnTo>
                  <a:pt x="0" y="0"/>
                </a:lnTo>
                <a:lnTo>
                  <a:pt x="0" y="21958"/>
                </a:lnTo>
                <a:lnTo>
                  <a:pt x="22237" y="21958"/>
                </a:lnTo>
                <a:lnTo>
                  <a:pt x="22237" y="0"/>
                </a:lnTo>
                <a:close/>
              </a:path>
              <a:path w="258445" h="149225">
                <a:moveTo>
                  <a:pt x="22326" y="38074"/>
                </a:moveTo>
                <a:lnTo>
                  <a:pt x="0" y="38074"/>
                </a:lnTo>
                <a:lnTo>
                  <a:pt x="0" y="146888"/>
                </a:lnTo>
                <a:lnTo>
                  <a:pt x="22326" y="146888"/>
                </a:lnTo>
                <a:lnTo>
                  <a:pt x="22326" y="38074"/>
                </a:lnTo>
                <a:close/>
              </a:path>
              <a:path w="258445" h="149225">
                <a:moveTo>
                  <a:pt x="152996" y="37807"/>
                </a:moveTo>
                <a:lnTo>
                  <a:pt x="131318" y="37807"/>
                </a:lnTo>
                <a:lnTo>
                  <a:pt x="103809" y="125044"/>
                </a:lnTo>
                <a:lnTo>
                  <a:pt x="102781" y="128816"/>
                </a:lnTo>
                <a:lnTo>
                  <a:pt x="102031" y="131064"/>
                </a:lnTo>
                <a:lnTo>
                  <a:pt x="95364" y="131064"/>
                </a:lnTo>
                <a:lnTo>
                  <a:pt x="94615" y="128816"/>
                </a:lnTo>
                <a:lnTo>
                  <a:pt x="93497" y="125044"/>
                </a:lnTo>
                <a:lnTo>
                  <a:pt x="66370" y="37807"/>
                </a:lnTo>
                <a:lnTo>
                  <a:pt x="39243" y="37807"/>
                </a:lnTo>
                <a:lnTo>
                  <a:pt x="39243" y="53809"/>
                </a:lnTo>
                <a:lnTo>
                  <a:pt x="49745" y="53809"/>
                </a:lnTo>
                <a:lnTo>
                  <a:pt x="75946" y="131826"/>
                </a:lnTo>
                <a:lnTo>
                  <a:pt x="79590" y="139560"/>
                </a:lnTo>
                <a:lnTo>
                  <a:pt x="84480" y="144919"/>
                </a:lnTo>
                <a:lnTo>
                  <a:pt x="90779" y="148031"/>
                </a:lnTo>
                <a:lnTo>
                  <a:pt x="98653" y="149047"/>
                </a:lnTo>
                <a:lnTo>
                  <a:pt x="104749" y="148513"/>
                </a:lnTo>
                <a:lnTo>
                  <a:pt x="110985" y="146189"/>
                </a:lnTo>
                <a:lnTo>
                  <a:pt x="116776" y="140982"/>
                </a:lnTo>
                <a:lnTo>
                  <a:pt x="121551" y="131826"/>
                </a:lnTo>
                <a:lnTo>
                  <a:pt x="152996" y="37807"/>
                </a:lnTo>
                <a:close/>
              </a:path>
              <a:path w="258445" h="149225">
                <a:moveTo>
                  <a:pt x="258127" y="84899"/>
                </a:moveTo>
                <a:lnTo>
                  <a:pt x="254482" y="65862"/>
                </a:lnTo>
                <a:lnTo>
                  <a:pt x="247586" y="55791"/>
                </a:lnTo>
                <a:lnTo>
                  <a:pt x="244284" y="50965"/>
                </a:lnTo>
                <a:lnTo>
                  <a:pt x="236918" y="46418"/>
                </a:lnTo>
                <a:lnTo>
                  <a:pt x="236918" y="102044"/>
                </a:lnTo>
                <a:lnTo>
                  <a:pt x="234950" y="113322"/>
                </a:lnTo>
                <a:lnTo>
                  <a:pt x="229285" y="122618"/>
                </a:lnTo>
                <a:lnTo>
                  <a:pt x="220332" y="128917"/>
                </a:lnTo>
                <a:lnTo>
                  <a:pt x="208495" y="131241"/>
                </a:lnTo>
                <a:lnTo>
                  <a:pt x="196469" y="128917"/>
                </a:lnTo>
                <a:lnTo>
                  <a:pt x="187579" y="122618"/>
                </a:lnTo>
                <a:lnTo>
                  <a:pt x="182092" y="113322"/>
                </a:lnTo>
                <a:lnTo>
                  <a:pt x="180251" y="102044"/>
                </a:lnTo>
                <a:lnTo>
                  <a:pt x="180263" y="84899"/>
                </a:lnTo>
                <a:lnTo>
                  <a:pt x="182067" y="73723"/>
                </a:lnTo>
                <a:lnTo>
                  <a:pt x="187439" y="64427"/>
                </a:lnTo>
                <a:lnTo>
                  <a:pt x="196278" y="58115"/>
                </a:lnTo>
                <a:lnTo>
                  <a:pt x="208495" y="55791"/>
                </a:lnTo>
                <a:lnTo>
                  <a:pt x="220370" y="58115"/>
                </a:lnTo>
                <a:lnTo>
                  <a:pt x="229323" y="64427"/>
                </a:lnTo>
                <a:lnTo>
                  <a:pt x="234962" y="73723"/>
                </a:lnTo>
                <a:lnTo>
                  <a:pt x="236905" y="84899"/>
                </a:lnTo>
                <a:lnTo>
                  <a:pt x="236918" y="102044"/>
                </a:lnTo>
                <a:lnTo>
                  <a:pt x="236918" y="46418"/>
                </a:lnTo>
                <a:lnTo>
                  <a:pt x="228600" y="41275"/>
                </a:lnTo>
                <a:lnTo>
                  <a:pt x="208495" y="37807"/>
                </a:lnTo>
                <a:lnTo>
                  <a:pt x="188417" y="41275"/>
                </a:lnTo>
                <a:lnTo>
                  <a:pt x="172707" y="50965"/>
                </a:lnTo>
                <a:lnTo>
                  <a:pt x="162509" y="65862"/>
                </a:lnTo>
                <a:lnTo>
                  <a:pt x="158953" y="84899"/>
                </a:lnTo>
                <a:lnTo>
                  <a:pt x="158965" y="102044"/>
                </a:lnTo>
                <a:lnTo>
                  <a:pt x="162585" y="120992"/>
                </a:lnTo>
                <a:lnTo>
                  <a:pt x="172783" y="135877"/>
                </a:lnTo>
                <a:lnTo>
                  <a:pt x="188442" y="145580"/>
                </a:lnTo>
                <a:lnTo>
                  <a:pt x="208495" y="149047"/>
                </a:lnTo>
                <a:lnTo>
                  <a:pt x="228600" y="145580"/>
                </a:lnTo>
                <a:lnTo>
                  <a:pt x="244284" y="135877"/>
                </a:lnTo>
                <a:lnTo>
                  <a:pt x="247459" y="131241"/>
                </a:lnTo>
                <a:lnTo>
                  <a:pt x="254482" y="120992"/>
                </a:lnTo>
                <a:lnTo>
                  <a:pt x="258102" y="102044"/>
                </a:lnTo>
                <a:lnTo>
                  <a:pt x="258127" y="8489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4557" y="4854600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3954" y="42481"/>
                </a:moveTo>
                <a:lnTo>
                  <a:pt x="48056" y="36372"/>
                </a:lnTo>
                <a:lnTo>
                  <a:pt x="28016" y="39776"/>
                </a:lnTo>
                <a:lnTo>
                  <a:pt x="12890" y="49555"/>
                </a:lnTo>
                <a:lnTo>
                  <a:pt x="3327" y="64985"/>
                </a:lnTo>
                <a:lnTo>
                  <a:pt x="0" y="85382"/>
                </a:lnTo>
                <a:lnTo>
                  <a:pt x="0" y="97231"/>
                </a:lnTo>
                <a:lnTo>
                  <a:pt x="3327" y="117678"/>
                </a:lnTo>
                <a:lnTo>
                  <a:pt x="12890" y="133210"/>
                </a:lnTo>
                <a:lnTo>
                  <a:pt x="28016" y="143078"/>
                </a:lnTo>
                <a:lnTo>
                  <a:pt x="48056" y="146532"/>
                </a:lnTo>
                <a:lnTo>
                  <a:pt x="53949" y="146532"/>
                </a:lnTo>
                <a:lnTo>
                  <a:pt x="56299" y="146253"/>
                </a:lnTo>
                <a:lnTo>
                  <a:pt x="56299" y="128092"/>
                </a:lnTo>
                <a:lnTo>
                  <a:pt x="55359" y="128092"/>
                </a:lnTo>
                <a:lnTo>
                  <a:pt x="48615" y="128282"/>
                </a:lnTo>
                <a:lnTo>
                  <a:pt x="48056" y="128282"/>
                </a:lnTo>
                <a:lnTo>
                  <a:pt x="36995" y="126047"/>
                </a:lnTo>
                <a:lnTo>
                  <a:pt x="28486" y="119748"/>
                </a:lnTo>
                <a:lnTo>
                  <a:pt x="23012" y="109943"/>
                </a:lnTo>
                <a:lnTo>
                  <a:pt x="21082" y="97231"/>
                </a:lnTo>
                <a:lnTo>
                  <a:pt x="21082" y="85382"/>
                </a:lnTo>
                <a:lnTo>
                  <a:pt x="23025" y="72669"/>
                </a:lnTo>
                <a:lnTo>
                  <a:pt x="28524" y="62877"/>
                </a:lnTo>
                <a:lnTo>
                  <a:pt x="37045" y="56565"/>
                </a:lnTo>
                <a:lnTo>
                  <a:pt x="48056" y="54343"/>
                </a:lnTo>
                <a:lnTo>
                  <a:pt x="55270" y="54343"/>
                </a:lnTo>
                <a:lnTo>
                  <a:pt x="66319" y="54902"/>
                </a:lnTo>
                <a:lnTo>
                  <a:pt x="70167" y="55753"/>
                </a:lnTo>
                <a:lnTo>
                  <a:pt x="71285" y="55930"/>
                </a:lnTo>
                <a:lnTo>
                  <a:pt x="71285" y="146532"/>
                </a:lnTo>
                <a:lnTo>
                  <a:pt x="93865" y="146532"/>
                </a:lnTo>
                <a:lnTo>
                  <a:pt x="93865" y="45021"/>
                </a:lnTo>
                <a:lnTo>
                  <a:pt x="93954" y="43141"/>
                </a:lnTo>
                <a:lnTo>
                  <a:pt x="93954" y="42481"/>
                </a:lnTo>
                <a:close/>
              </a:path>
              <a:path w="138430" h="147320">
                <a:moveTo>
                  <a:pt x="138239" y="0"/>
                </a:moveTo>
                <a:lnTo>
                  <a:pt x="115925" y="0"/>
                </a:lnTo>
                <a:lnTo>
                  <a:pt x="115925" y="146888"/>
                </a:lnTo>
                <a:lnTo>
                  <a:pt x="138239" y="146888"/>
                </a:lnTo>
                <a:lnTo>
                  <a:pt x="138239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7279" y="4854599"/>
            <a:ext cx="100330" cy="146685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30" y="146519"/>
                </a:moveTo>
                <a:lnTo>
                  <a:pt x="0" y="146519"/>
                </a:lnTo>
                <a:lnTo>
                  <a:pt x="0" y="0"/>
                </a:lnTo>
                <a:lnTo>
                  <a:pt x="39645" y="0"/>
                </a:lnTo>
                <a:lnTo>
                  <a:pt x="64005" y="2424"/>
                </a:lnTo>
                <a:lnTo>
                  <a:pt x="82968" y="10227"/>
                </a:lnTo>
                <a:lnTo>
                  <a:pt x="95289" y="24202"/>
                </a:lnTo>
                <a:lnTo>
                  <a:pt x="99719" y="45142"/>
                </a:lnTo>
                <a:lnTo>
                  <a:pt x="99719" y="47021"/>
                </a:lnTo>
                <a:lnTo>
                  <a:pt x="67298" y="88666"/>
                </a:lnTo>
                <a:lnTo>
                  <a:pt x="41050" y="91034"/>
                </a:lnTo>
                <a:lnTo>
                  <a:pt x="38709" y="90941"/>
                </a:lnTo>
                <a:lnTo>
                  <a:pt x="38709" y="71192"/>
                </a:lnTo>
                <a:lnTo>
                  <a:pt x="45267" y="71192"/>
                </a:lnTo>
                <a:lnTo>
                  <a:pt x="59314" y="69435"/>
                </a:lnTo>
                <a:lnTo>
                  <a:pt x="68651" y="64467"/>
                </a:lnTo>
                <a:lnTo>
                  <a:pt x="73840" y="56750"/>
                </a:lnTo>
                <a:lnTo>
                  <a:pt x="75445" y="46742"/>
                </a:lnTo>
                <a:lnTo>
                  <a:pt x="75445" y="44952"/>
                </a:lnTo>
                <a:lnTo>
                  <a:pt x="45174" y="20595"/>
                </a:lnTo>
                <a:lnTo>
                  <a:pt x="42551" y="20502"/>
                </a:lnTo>
                <a:lnTo>
                  <a:pt x="40113" y="20408"/>
                </a:lnTo>
                <a:lnTo>
                  <a:pt x="23430" y="20408"/>
                </a:lnTo>
                <a:lnTo>
                  <a:pt x="23430" y="14651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1120" y="4869003"/>
            <a:ext cx="59690" cy="132715"/>
          </a:xfrm>
          <a:custGeom>
            <a:avLst/>
            <a:gdLst/>
            <a:ahLst/>
            <a:cxnLst/>
            <a:rect l="l" t="t" r="r" b="b"/>
            <a:pathLst>
              <a:path w="59690" h="132714">
                <a:moveTo>
                  <a:pt x="59399" y="132120"/>
                </a:moveTo>
                <a:lnTo>
                  <a:pt x="30634" y="132120"/>
                </a:lnTo>
                <a:lnTo>
                  <a:pt x="16904" y="130479"/>
                </a:lnTo>
                <a:lnTo>
                  <a:pt x="7367" y="125428"/>
                </a:lnTo>
                <a:lnTo>
                  <a:pt x="1805" y="116773"/>
                </a:lnTo>
                <a:lnTo>
                  <a:pt x="0" y="104320"/>
                </a:lnTo>
                <a:lnTo>
                  <a:pt x="0" y="3015"/>
                </a:lnTo>
                <a:lnTo>
                  <a:pt x="22789" y="0"/>
                </a:lnTo>
                <a:lnTo>
                  <a:pt x="22789" y="23461"/>
                </a:lnTo>
                <a:lnTo>
                  <a:pt x="59399" y="23461"/>
                </a:lnTo>
                <a:lnTo>
                  <a:pt x="59399" y="40991"/>
                </a:lnTo>
                <a:lnTo>
                  <a:pt x="22789" y="40991"/>
                </a:lnTo>
                <a:lnTo>
                  <a:pt x="22789" y="114213"/>
                </a:lnTo>
                <a:lnTo>
                  <a:pt x="29046" y="114590"/>
                </a:lnTo>
                <a:lnTo>
                  <a:pt x="59399" y="114590"/>
                </a:lnTo>
                <a:lnTo>
                  <a:pt x="59399" y="13212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3599" y="4982400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570" y="18719"/>
                </a:moveTo>
                <a:lnTo>
                  <a:pt x="4148" y="18719"/>
                </a:lnTo>
                <a:lnTo>
                  <a:pt x="0" y="14458"/>
                </a:lnTo>
                <a:lnTo>
                  <a:pt x="0" y="4170"/>
                </a:lnTo>
                <a:lnTo>
                  <a:pt x="4148" y="0"/>
                </a:lnTo>
                <a:lnTo>
                  <a:pt x="14570" y="0"/>
                </a:lnTo>
                <a:lnTo>
                  <a:pt x="15769" y="1204"/>
                </a:lnTo>
                <a:lnTo>
                  <a:pt x="4978" y="1204"/>
                </a:lnTo>
                <a:lnTo>
                  <a:pt x="1385" y="4820"/>
                </a:lnTo>
                <a:lnTo>
                  <a:pt x="1385" y="13623"/>
                </a:lnTo>
                <a:lnTo>
                  <a:pt x="4978" y="17239"/>
                </a:lnTo>
                <a:lnTo>
                  <a:pt x="16012" y="17239"/>
                </a:lnTo>
                <a:lnTo>
                  <a:pt x="14570" y="18719"/>
                </a:lnTo>
                <a:close/>
              </a:path>
              <a:path w="19050" h="19050">
                <a:moveTo>
                  <a:pt x="16012" y="17239"/>
                </a:moveTo>
                <a:lnTo>
                  <a:pt x="13741" y="17239"/>
                </a:lnTo>
                <a:lnTo>
                  <a:pt x="17243" y="13623"/>
                </a:lnTo>
                <a:lnTo>
                  <a:pt x="17156" y="4820"/>
                </a:lnTo>
                <a:lnTo>
                  <a:pt x="13741" y="1204"/>
                </a:lnTo>
                <a:lnTo>
                  <a:pt x="15769" y="1204"/>
                </a:lnTo>
                <a:lnTo>
                  <a:pt x="18719" y="4170"/>
                </a:lnTo>
                <a:lnTo>
                  <a:pt x="18719" y="14458"/>
                </a:lnTo>
                <a:lnTo>
                  <a:pt x="16012" y="17239"/>
                </a:lnTo>
                <a:close/>
              </a:path>
              <a:path w="19050" h="19050">
                <a:moveTo>
                  <a:pt x="7376" y="14178"/>
                </a:moveTo>
                <a:lnTo>
                  <a:pt x="6272" y="14178"/>
                </a:lnTo>
                <a:lnTo>
                  <a:pt x="6272" y="4170"/>
                </a:lnTo>
                <a:lnTo>
                  <a:pt x="11621" y="4170"/>
                </a:lnTo>
                <a:lnTo>
                  <a:pt x="12694" y="5095"/>
                </a:lnTo>
                <a:lnTo>
                  <a:pt x="7194" y="5095"/>
                </a:lnTo>
                <a:lnTo>
                  <a:pt x="7194" y="9453"/>
                </a:lnTo>
                <a:lnTo>
                  <a:pt x="12078" y="9453"/>
                </a:lnTo>
                <a:lnTo>
                  <a:pt x="10882" y="10008"/>
                </a:lnTo>
                <a:lnTo>
                  <a:pt x="11055" y="10287"/>
                </a:lnTo>
                <a:lnTo>
                  <a:pt x="9774" y="10287"/>
                </a:lnTo>
                <a:lnTo>
                  <a:pt x="7376" y="10379"/>
                </a:lnTo>
                <a:lnTo>
                  <a:pt x="7376" y="14178"/>
                </a:lnTo>
                <a:close/>
              </a:path>
              <a:path w="19050" h="19050">
                <a:moveTo>
                  <a:pt x="12078" y="9453"/>
                </a:moveTo>
                <a:lnTo>
                  <a:pt x="10882" y="9453"/>
                </a:lnTo>
                <a:lnTo>
                  <a:pt x="11803" y="8619"/>
                </a:lnTo>
                <a:lnTo>
                  <a:pt x="11803" y="5838"/>
                </a:lnTo>
                <a:lnTo>
                  <a:pt x="10882" y="5095"/>
                </a:lnTo>
                <a:lnTo>
                  <a:pt x="12694" y="5095"/>
                </a:lnTo>
                <a:lnTo>
                  <a:pt x="12911" y="5283"/>
                </a:lnTo>
                <a:lnTo>
                  <a:pt x="12911" y="8619"/>
                </a:lnTo>
                <a:lnTo>
                  <a:pt x="12078" y="9453"/>
                </a:lnTo>
                <a:close/>
              </a:path>
              <a:path w="19050" h="19050">
                <a:moveTo>
                  <a:pt x="13463" y="14178"/>
                </a:moveTo>
                <a:lnTo>
                  <a:pt x="12264" y="14178"/>
                </a:lnTo>
                <a:lnTo>
                  <a:pt x="9774" y="10287"/>
                </a:lnTo>
                <a:lnTo>
                  <a:pt x="11055" y="10287"/>
                </a:lnTo>
                <a:lnTo>
                  <a:pt x="13463" y="1417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20784" y="2500720"/>
            <a:ext cx="875030" cy="15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20"/>
              </a:lnSpc>
            </a:pPr>
            <a:r>
              <a:rPr sz="1000" spc="-10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Cover </a:t>
            </a:r>
            <a:r>
              <a:rPr sz="1000" spc="15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w/</a:t>
            </a:r>
            <a:r>
              <a:rPr sz="1000" spc="-110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sz="1000" spc="-15" dirty="0">
                <a:solidFill>
                  <a:srgbClr val="00253E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Image</a:t>
            </a:r>
            <a:endParaRPr sz="10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5714" y="4854600"/>
            <a:ext cx="153035" cy="149225"/>
          </a:xfrm>
          <a:custGeom>
            <a:avLst/>
            <a:gdLst/>
            <a:ahLst/>
            <a:cxnLst/>
            <a:rect l="l" t="t" r="r" b="b"/>
            <a:pathLst>
              <a:path w="153034" h="149225">
                <a:moveTo>
                  <a:pt x="22237" y="0"/>
                </a:moveTo>
                <a:lnTo>
                  <a:pt x="0" y="0"/>
                </a:lnTo>
                <a:lnTo>
                  <a:pt x="0" y="21958"/>
                </a:lnTo>
                <a:lnTo>
                  <a:pt x="22237" y="21958"/>
                </a:lnTo>
                <a:lnTo>
                  <a:pt x="22237" y="0"/>
                </a:lnTo>
                <a:close/>
              </a:path>
              <a:path w="153034" h="149225">
                <a:moveTo>
                  <a:pt x="22326" y="38074"/>
                </a:moveTo>
                <a:lnTo>
                  <a:pt x="0" y="38074"/>
                </a:lnTo>
                <a:lnTo>
                  <a:pt x="0" y="146888"/>
                </a:lnTo>
                <a:lnTo>
                  <a:pt x="22326" y="146888"/>
                </a:lnTo>
                <a:lnTo>
                  <a:pt x="22326" y="38074"/>
                </a:lnTo>
                <a:close/>
              </a:path>
              <a:path w="153034" h="149225">
                <a:moveTo>
                  <a:pt x="152996" y="37807"/>
                </a:moveTo>
                <a:lnTo>
                  <a:pt x="131318" y="37807"/>
                </a:lnTo>
                <a:lnTo>
                  <a:pt x="103809" y="125044"/>
                </a:lnTo>
                <a:lnTo>
                  <a:pt x="102781" y="128816"/>
                </a:lnTo>
                <a:lnTo>
                  <a:pt x="102031" y="131064"/>
                </a:lnTo>
                <a:lnTo>
                  <a:pt x="95364" y="131064"/>
                </a:lnTo>
                <a:lnTo>
                  <a:pt x="94615" y="128816"/>
                </a:lnTo>
                <a:lnTo>
                  <a:pt x="93497" y="125044"/>
                </a:lnTo>
                <a:lnTo>
                  <a:pt x="66370" y="37807"/>
                </a:lnTo>
                <a:lnTo>
                  <a:pt x="39243" y="37807"/>
                </a:lnTo>
                <a:lnTo>
                  <a:pt x="39243" y="53809"/>
                </a:lnTo>
                <a:lnTo>
                  <a:pt x="49745" y="53809"/>
                </a:lnTo>
                <a:lnTo>
                  <a:pt x="75946" y="131826"/>
                </a:lnTo>
                <a:lnTo>
                  <a:pt x="79590" y="139560"/>
                </a:lnTo>
                <a:lnTo>
                  <a:pt x="84480" y="144919"/>
                </a:lnTo>
                <a:lnTo>
                  <a:pt x="90779" y="148031"/>
                </a:lnTo>
                <a:lnTo>
                  <a:pt x="98653" y="149047"/>
                </a:lnTo>
                <a:lnTo>
                  <a:pt x="104749" y="148513"/>
                </a:lnTo>
                <a:lnTo>
                  <a:pt x="110985" y="146189"/>
                </a:lnTo>
                <a:lnTo>
                  <a:pt x="116776" y="140982"/>
                </a:lnTo>
                <a:lnTo>
                  <a:pt x="121551" y="131826"/>
                </a:lnTo>
                <a:lnTo>
                  <a:pt x="152996" y="37807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64669" y="4892399"/>
            <a:ext cx="99695" cy="111760"/>
          </a:xfrm>
          <a:custGeom>
            <a:avLst/>
            <a:gdLst/>
            <a:ahLst/>
            <a:cxnLst/>
            <a:rect l="l" t="t" r="r" b="b"/>
            <a:pathLst>
              <a:path w="99695" h="111760">
                <a:moveTo>
                  <a:pt x="49542" y="111239"/>
                </a:moveTo>
                <a:lnTo>
                  <a:pt x="3637" y="83186"/>
                </a:lnTo>
                <a:lnTo>
                  <a:pt x="0" y="47094"/>
                </a:lnTo>
                <a:lnTo>
                  <a:pt x="3559" y="28055"/>
                </a:lnTo>
                <a:lnTo>
                  <a:pt x="13758" y="13164"/>
                </a:lnTo>
                <a:lnTo>
                  <a:pt x="29464" y="3464"/>
                </a:lnTo>
                <a:lnTo>
                  <a:pt x="49542" y="0"/>
                </a:lnTo>
                <a:lnTo>
                  <a:pt x="69647" y="3464"/>
                </a:lnTo>
                <a:lnTo>
                  <a:pt x="85336" y="13164"/>
                </a:lnTo>
                <a:lnTo>
                  <a:pt x="88642" y="17990"/>
                </a:lnTo>
                <a:lnTo>
                  <a:pt x="49542" y="17990"/>
                </a:lnTo>
                <a:lnTo>
                  <a:pt x="37332" y="20315"/>
                </a:lnTo>
                <a:lnTo>
                  <a:pt x="28489" y="26622"/>
                </a:lnTo>
                <a:lnTo>
                  <a:pt x="23112" y="35913"/>
                </a:lnTo>
                <a:lnTo>
                  <a:pt x="21314" y="47094"/>
                </a:lnTo>
                <a:lnTo>
                  <a:pt x="21298" y="64238"/>
                </a:lnTo>
                <a:lnTo>
                  <a:pt x="23139" y="75516"/>
                </a:lnTo>
                <a:lnTo>
                  <a:pt x="28630" y="84808"/>
                </a:lnTo>
                <a:lnTo>
                  <a:pt x="37516" y="91115"/>
                </a:lnTo>
                <a:lnTo>
                  <a:pt x="49542" y="93439"/>
                </a:lnTo>
                <a:lnTo>
                  <a:pt x="88512" y="93439"/>
                </a:lnTo>
                <a:lnTo>
                  <a:pt x="85336" y="98077"/>
                </a:lnTo>
                <a:lnTo>
                  <a:pt x="69647" y="107775"/>
                </a:lnTo>
                <a:lnTo>
                  <a:pt x="49542" y="111239"/>
                </a:lnTo>
                <a:close/>
              </a:path>
              <a:path w="99695" h="111760">
                <a:moveTo>
                  <a:pt x="88512" y="93439"/>
                </a:moveTo>
                <a:lnTo>
                  <a:pt x="49542" y="93439"/>
                </a:lnTo>
                <a:lnTo>
                  <a:pt x="61386" y="91115"/>
                </a:lnTo>
                <a:lnTo>
                  <a:pt x="70337" y="84808"/>
                </a:lnTo>
                <a:lnTo>
                  <a:pt x="75997" y="75516"/>
                </a:lnTo>
                <a:lnTo>
                  <a:pt x="77972" y="64238"/>
                </a:lnTo>
                <a:lnTo>
                  <a:pt x="77955" y="47094"/>
                </a:lnTo>
                <a:lnTo>
                  <a:pt x="76010" y="35913"/>
                </a:lnTo>
                <a:lnTo>
                  <a:pt x="70371" y="26622"/>
                </a:lnTo>
                <a:lnTo>
                  <a:pt x="61426" y="20315"/>
                </a:lnTo>
                <a:lnTo>
                  <a:pt x="49542" y="17990"/>
                </a:lnTo>
                <a:lnTo>
                  <a:pt x="88642" y="17990"/>
                </a:lnTo>
                <a:lnTo>
                  <a:pt x="95535" y="28055"/>
                </a:lnTo>
                <a:lnTo>
                  <a:pt x="99174" y="47094"/>
                </a:lnTo>
                <a:lnTo>
                  <a:pt x="99156" y="64238"/>
                </a:lnTo>
                <a:lnTo>
                  <a:pt x="95535" y="83186"/>
                </a:lnTo>
                <a:lnTo>
                  <a:pt x="88512" y="9343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pic>
        <p:nvPicPr>
          <p:cNvPr id="10" name="object 10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572000" y="0"/>
            <a:ext cx="4571999" cy="5143679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754557" y="4854600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3954" y="42481"/>
                </a:moveTo>
                <a:lnTo>
                  <a:pt x="48056" y="36372"/>
                </a:lnTo>
                <a:lnTo>
                  <a:pt x="28016" y="39776"/>
                </a:lnTo>
                <a:lnTo>
                  <a:pt x="12890" y="49555"/>
                </a:lnTo>
                <a:lnTo>
                  <a:pt x="3327" y="64985"/>
                </a:lnTo>
                <a:lnTo>
                  <a:pt x="0" y="85382"/>
                </a:lnTo>
                <a:lnTo>
                  <a:pt x="0" y="97231"/>
                </a:lnTo>
                <a:lnTo>
                  <a:pt x="3327" y="117678"/>
                </a:lnTo>
                <a:lnTo>
                  <a:pt x="12890" y="133210"/>
                </a:lnTo>
                <a:lnTo>
                  <a:pt x="28016" y="143078"/>
                </a:lnTo>
                <a:lnTo>
                  <a:pt x="48056" y="146532"/>
                </a:lnTo>
                <a:lnTo>
                  <a:pt x="53949" y="146532"/>
                </a:lnTo>
                <a:lnTo>
                  <a:pt x="56299" y="146253"/>
                </a:lnTo>
                <a:lnTo>
                  <a:pt x="56299" y="128092"/>
                </a:lnTo>
                <a:lnTo>
                  <a:pt x="55359" y="128092"/>
                </a:lnTo>
                <a:lnTo>
                  <a:pt x="48615" y="128282"/>
                </a:lnTo>
                <a:lnTo>
                  <a:pt x="48056" y="128282"/>
                </a:lnTo>
                <a:lnTo>
                  <a:pt x="36995" y="126047"/>
                </a:lnTo>
                <a:lnTo>
                  <a:pt x="28486" y="119748"/>
                </a:lnTo>
                <a:lnTo>
                  <a:pt x="23012" y="109943"/>
                </a:lnTo>
                <a:lnTo>
                  <a:pt x="21082" y="97231"/>
                </a:lnTo>
                <a:lnTo>
                  <a:pt x="21082" y="85382"/>
                </a:lnTo>
                <a:lnTo>
                  <a:pt x="23025" y="72669"/>
                </a:lnTo>
                <a:lnTo>
                  <a:pt x="28524" y="62877"/>
                </a:lnTo>
                <a:lnTo>
                  <a:pt x="37045" y="56565"/>
                </a:lnTo>
                <a:lnTo>
                  <a:pt x="48056" y="54343"/>
                </a:lnTo>
                <a:lnTo>
                  <a:pt x="55270" y="54343"/>
                </a:lnTo>
                <a:lnTo>
                  <a:pt x="66319" y="54902"/>
                </a:lnTo>
                <a:lnTo>
                  <a:pt x="70167" y="55753"/>
                </a:lnTo>
                <a:lnTo>
                  <a:pt x="71285" y="55930"/>
                </a:lnTo>
                <a:lnTo>
                  <a:pt x="71285" y="146532"/>
                </a:lnTo>
                <a:lnTo>
                  <a:pt x="93865" y="146532"/>
                </a:lnTo>
                <a:lnTo>
                  <a:pt x="93865" y="45021"/>
                </a:lnTo>
                <a:lnTo>
                  <a:pt x="93954" y="43141"/>
                </a:lnTo>
                <a:lnTo>
                  <a:pt x="93954" y="42481"/>
                </a:lnTo>
                <a:close/>
              </a:path>
              <a:path w="138430" h="147320">
                <a:moveTo>
                  <a:pt x="138239" y="0"/>
                </a:moveTo>
                <a:lnTo>
                  <a:pt x="115925" y="0"/>
                </a:lnTo>
                <a:lnTo>
                  <a:pt x="115925" y="146888"/>
                </a:lnTo>
                <a:lnTo>
                  <a:pt x="138239" y="146888"/>
                </a:lnTo>
                <a:lnTo>
                  <a:pt x="138239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87279" y="4854599"/>
            <a:ext cx="100330" cy="146685"/>
          </a:xfrm>
          <a:custGeom>
            <a:avLst/>
            <a:gdLst/>
            <a:ahLst/>
            <a:cxnLst/>
            <a:rect l="l" t="t" r="r" b="b"/>
            <a:pathLst>
              <a:path w="100329" h="146685">
                <a:moveTo>
                  <a:pt x="23430" y="146519"/>
                </a:moveTo>
                <a:lnTo>
                  <a:pt x="0" y="146519"/>
                </a:lnTo>
                <a:lnTo>
                  <a:pt x="0" y="0"/>
                </a:lnTo>
                <a:lnTo>
                  <a:pt x="39645" y="0"/>
                </a:lnTo>
                <a:lnTo>
                  <a:pt x="64005" y="2424"/>
                </a:lnTo>
                <a:lnTo>
                  <a:pt x="82968" y="10227"/>
                </a:lnTo>
                <a:lnTo>
                  <a:pt x="95289" y="24202"/>
                </a:lnTo>
                <a:lnTo>
                  <a:pt x="99719" y="45142"/>
                </a:lnTo>
                <a:lnTo>
                  <a:pt x="99719" y="47021"/>
                </a:lnTo>
                <a:lnTo>
                  <a:pt x="67298" y="88666"/>
                </a:lnTo>
                <a:lnTo>
                  <a:pt x="41050" y="91034"/>
                </a:lnTo>
                <a:lnTo>
                  <a:pt x="38709" y="90941"/>
                </a:lnTo>
                <a:lnTo>
                  <a:pt x="38709" y="71192"/>
                </a:lnTo>
                <a:lnTo>
                  <a:pt x="45267" y="71192"/>
                </a:lnTo>
                <a:lnTo>
                  <a:pt x="59314" y="69435"/>
                </a:lnTo>
                <a:lnTo>
                  <a:pt x="68651" y="64467"/>
                </a:lnTo>
                <a:lnTo>
                  <a:pt x="73840" y="56750"/>
                </a:lnTo>
                <a:lnTo>
                  <a:pt x="75445" y="46742"/>
                </a:lnTo>
                <a:lnTo>
                  <a:pt x="75445" y="44952"/>
                </a:lnTo>
                <a:lnTo>
                  <a:pt x="45174" y="20595"/>
                </a:lnTo>
                <a:lnTo>
                  <a:pt x="42551" y="20502"/>
                </a:lnTo>
                <a:lnTo>
                  <a:pt x="40113" y="20408"/>
                </a:lnTo>
                <a:lnTo>
                  <a:pt x="23430" y="20408"/>
                </a:lnTo>
                <a:lnTo>
                  <a:pt x="23430" y="14651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81120" y="4869003"/>
            <a:ext cx="59690" cy="132715"/>
          </a:xfrm>
          <a:custGeom>
            <a:avLst/>
            <a:gdLst/>
            <a:ahLst/>
            <a:cxnLst/>
            <a:rect l="l" t="t" r="r" b="b"/>
            <a:pathLst>
              <a:path w="59690" h="132714">
                <a:moveTo>
                  <a:pt x="59399" y="132120"/>
                </a:moveTo>
                <a:lnTo>
                  <a:pt x="30634" y="132120"/>
                </a:lnTo>
                <a:lnTo>
                  <a:pt x="16904" y="130479"/>
                </a:lnTo>
                <a:lnTo>
                  <a:pt x="7367" y="125428"/>
                </a:lnTo>
                <a:lnTo>
                  <a:pt x="1805" y="116773"/>
                </a:lnTo>
                <a:lnTo>
                  <a:pt x="0" y="104320"/>
                </a:lnTo>
                <a:lnTo>
                  <a:pt x="0" y="3015"/>
                </a:lnTo>
                <a:lnTo>
                  <a:pt x="22789" y="0"/>
                </a:lnTo>
                <a:lnTo>
                  <a:pt x="22789" y="23461"/>
                </a:lnTo>
                <a:lnTo>
                  <a:pt x="59399" y="23461"/>
                </a:lnTo>
                <a:lnTo>
                  <a:pt x="59399" y="40991"/>
                </a:lnTo>
                <a:lnTo>
                  <a:pt x="22789" y="40991"/>
                </a:lnTo>
                <a:lnTo>
                  <a:pt x="22789" y="114213"/>
                </a:lnTo>
                <a:lnTo>
                  <a:pt x="29046" y="114590"/>
                </a:lnTo>
                <a:lnTo>
                  <a:pt x="59399" y="114590"/>
                </a:lnTo>
                <a:lnTo>
                  <a:pt x="59399" y="13212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03599" y="4982400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570" y="18719"/>
                </a:moveTo>
                <a:lnTo>
                  <a:pt x="4148" y="18719"/>
                </a:lnTo>
                <a:lnTo>
                  <a:pt x="0" y="14458"/>
                </a:lnTo>
                <a:lnTo>
                  <a:pt x="0" y="4170"/>
                </a:lnTo>
                <a:lnTo>
                  <a:pt x="4148" y="0"/>
                </a:lnTo>
                <a:lnTo>
                  <a:pt x="14570" y="0"/>
                </a:lnTo>
                <a:lnTo>
                  <a:pt x="15769" y="1204"/>
                </a:lnTo>
                <a:lnTo>
                  <a:pt x="4978" y="1204"/>
                </a:lnTo>
                <a:lnTo>
                  <a:pt x="1385" y="4820"/>
                </a:lnTo>
                <a:lnTo>
                  <a:pt x="1385" y="13623"/>
                </a:lnTo>
                <a:lnTo>
                  <a:pt x="4978" y="17239"/>
                </a:lnTo>
                <a:lnTo>
                  <a:pt x="16012" y="17239"/>
                </a:lnTo>
                <a:lnTo>
                  <a:pt x="14570" y="18719"/>
                </a:lnTo>
                <a:close/>
              </a:path>
              <a:path w="19050" h="19050">
                <a:moveTo>
                  <a:pt x="16012" y="17239"/>
                </a:moveTo>
                <a:lnTo>
                  <a:pt x="13741" y="17239"/>
                </a:lnTo>
                <a:lnTo>
                  <a:pt x="17243" y="13623"/>
                </a:lnTo>
                <a:lnTo>
                  <a:pt x="17156" y="4820"/>
                </a:lnTo>
                <a:lnTo>
                  <a:pt x="13741" y="1204"/>
                </a:lnTo>
                <a:lnTo>
                  <a:pt x="15769" y="1204"/>
                </a:lnTo>
                <a:lnTo>
                  <a:pt x="18719" y="4170"/>
                </a:lnTo>
                <a:lnTo>
                  <a:pt x="18719" y="14458"/>
                </a:lnTo>
                <a:lnTo>
                  <a:pt x="16012" y="17239"/>
                </a:lnTo>
                <a:close/>
              </a:path>
              <a:path w="19050" h="19050">
                <a:moveTo>
                  <a:pt x="7376" y="14178"/>
                </a:moveTo>
                <a:lnTo>
                  <a:pt x="6272" y="14178"/>
                </a:lnTo>
                <a:lnTo>
                  <a:pt x="6272" y="4170"/>
                </a:lnTo>
                <a:lnTo>
                  <a:pt x="11621" y="4170"/>
                </a:lnTo>
                <a:lnTo>
                  <a:pt x="12694" y="5095"/>
                </a:lnTo>
                <a:lnTo>
                  <a:pt x="7194" y="5095"/>
                </a:lnTo>
                <a:lnTo>
                  <a:pt x="7194" y="9453"/>
                </a:lnTo>
                <a:lnTo>
                  <a:pt x="12078" y="9453"/>
                </a:lnTo>
                <a:lnTo>
                  <a:pt x="10882" y="10008"/>
                </a:lnTo>
                <a:lnTo>
                  <a:pt x="11055" y="10287"/>
                </a:lnTo>
                <a:lnTo>
                  <a:pt x="9774" y="10287"/>
                </a:lnTo>
                <a:lnTo>
                  <a:pt x="7376" y="10379"/>
                </a:lnTo>
                <a:lnTo>
                  <a:pt x="7376" y="14178"/>
                </a:lnTo>
                <a:close/>
              </a:path>
              <a:path w="19050" h="19050">
                <a:moveTo>
                  <a:pt x="12078" y="9453"/>
                </a:moveTo>
                <a:lnTo>
                  <a:pt x="10882" y="9453"/>
                </a:lnTo>
                <a:lnTo>
                  <a:pt x="11803" y="8619"/>
                </a:lnTo>
                <a:lnTo>
                  <a:pt x="11803" y="5838"/>
                </a:lnTo>
                <a:lnTo>
                  <a:pt x="10882" y="5095"/>
                </a:lnTo>
                <a:lnTo>
                  <a:pt x="12694" y="5095"/>
                </a:lnTo>
                <a:lnTo>
                  <a:pt x="12911" y="5283"/>
                </a:lnTo>
                <a:lnTo>
                  <a:pt x="12911" y="8619"/>
                </a:lnTo>
                <a:lnTo>
                  <a:pt x="12078" y="9453"/>
                </a:lnTo>
                <a:close/>
              </a:path>
              <a:path w="19050" h="19050">
                <a:moveTo>
                  <a:pt x="13463" y="14178"/>
                </a:moveTo>
                <a:lnTo>
                  <a:pt x="12264" y="14178"/>
                </a:lnTo>
                <a:lnTo>
                  <a:pt x="9774" y="10287"/>
                </a:lnTo>
                <a:lnTo>
                  <a:pt x="11055" y="10287"/>
                </a:lnTo>
                <a:lnTo>
                  <a:pt x="13463" y="14178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64905" y="211165"/>
            <a:ext cx="1146175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pc="-60" dirty="0">
                <a:solidFill>
                  <a:srgbClr val="00253E"/>
                </a:solidFill>
              </a:rPr>
              <a:t>议程</a:t>
            </a:r>
            <a:endParaRPr lang="zh-CN" spc="-60" dirty="0">
              <a:solidFill>
                <a:srgbClr val="00253E"/>
              </a:solidFill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365907" y="962505"/>
            <a:ext cx="3965575" cy="25668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935" indent="-356870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rgbClr val="1AB9A5"/>
              </a:buClr>
              <a:buChar char="■"/>
              <a:tabLst>
                <a:tab pos="368935" algn="l"/>
                <a:tab pos="369570" algn="l"/>
              </a:tabLst>
            </a:pPr>
            <a:r>
              <a:rPr lang="zh-CN" sz="2000" spc="-3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什么是</a:t>
            </a:r>
            <a:r>
              <a:rPr lang="en-US" altLang="zh-CN" sz="2000" spc="-3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 Boot</a:t>
            </a:r>
            <a:r>
              <a:rPr lang="zh-CN" altLang="en-US" sz="2000" spc="-3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？为什么使用</a:t>
            </a:r>
            <a:r>
              <a:rPr lang="en-US" altLang="zh-CN" sz="2000" spc="-3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 Boot</a:t>
            </a:r>
            <a:r>
              <a:rPr lang="zh-CN" altLang="en-US" sz="2000" spc="-3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？</a:t>
            </a:r>
            <a:endParaRPr sz="2000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368935" indent="-356870">
              <a:lnSpc>
                <a:spcPct val="120000"/>
              </a:lnSpc>
              <a:spcAft>
                <a:spcPts val="0"/>
              </a:spcAft>
              <a:buClr>
                <a:srgbClr val="1AB9A5"/>
              </a:buClr>
              <a:buChar char="■"/>
              <a:tabLst>
                <a:tab pos="368935" algn="l"/>
                <a:tab pos="369570" algn="l"/>
              </a:tabLst>
            </a:pPr>
            <a:r>
              <a:rPr sz="2000" spc="-2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 </a:t>
            </a:r>
            <a:r>
              <a:rPr sz="200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Boot</a:t>
            </a:r>
            <a:r>
              <a:rPr lang="zh-CN" sz="2000" spc="-9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功能</a:t>
            </a:r>
            <a:endParaRPr sz="2000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826135" lvl="1" indent="-367030">
              <a:lnSpc>
                <a:spcPct val="120000"/>
              </a:lnSpc>
              <a:spcBef>
                <a:spcPts val="5"/>
              </a:spcBef>
              <a:spcAft>
                <a:spcPts val="0"/>
              </a:spcAft>
              <a:buChar char="○"/>
              <a:tabLst>
                <a:tab pos="826135" algn="l"/>
                <a:tab pos="826135" algn="l"/>
              </a:tabLst>
            </a:pPr>
            <a:r>
              <a:rPr lang="zh-CN" sz="2000" b="1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依赖管理</a:t>
            </a:r>
            <a:endParaRPr sz="2000" b="1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826135" lvl="1" indent="-367030">
              <a:lnSpc>
                <a:spcPct val="120000"/>
              </a:lnSpc>
              <a:spcBef>
                <a:spcPts val="15"/>
              </a:spcBef>
              <a:spcAft>
                <a:spcPts val="0"/>
              </a:spcAft>
              <a:buChar char="○"/>
              <a:tabLst>
                <a:tab pos="826135" algn="l"/>
                <a:tab pos="826135" algn="l"/>
              </a:tabLst>
            </a:pPr>
            <a:r>
              <a:rPr lang="zh-CN" sz="2000" spc="-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自动配置</a:t>
            </a:r>
            <a:endParaRPr lang="en-US" altLang="zh-CN" sz="2000" spc="-5" dirty="0">
              <a:solidFill>
                <a:srgbClr val="00253E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826135" lvl="1" indent="-367030">
              <a:lnSpc>
                <a:spcPct val="120000"/>
              </a:lnSpc>
              <a:spcBef>
                <a:spcPts val="15"/>
              </a:spcBef>
              <a:spcAft>
                <a:spcPts val="0"/>
              </a:spcAft>
              <a:buChar char="○"/>
              <a:tabLst>
                <a:tab pos="826135" algn="l"/>
                <a:tab pos="826135" algn="l"/>
              </a:tabLst>
            </a:pPr>
            <a:r>
              <a:rPr lang="zh-CN" altLang="en-US" sz="2000" spc="-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打包</a:t>
            </a:r>
            <a:endParaRPr lang="en-US" altLang="zh-CN" sz="2000" spc="-5" dirty="0">
              <a:solidFill>
                <a:srgbClr val="00253E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826135" lvl="1" indent="-367030">
              <a:lnSpc>
                <a:spcPct val="120000"/>
              </a:lnSpc>
              <a:spcBef>
                <a:spcPts val="15"/>
              </a:spcBef>
              <a:spcAft>
                <a:spcPts val="0"/>
              </a:spcAft>
              <a:buChar char="○"/>
              <a:tabLst>
                <a:tab pos="826135" algn="l"/>
                <a:tab pos="826135" algn="l"/>
              </a:tabLst>
            </a:pPr>
            <a:r>
              <a:rPr lang="zh-CN" altLang="en-US" sz="2000" spc="-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热部署</a:t>
            </a:r>
            <a:endParaRPr sz="2000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 </a:t>
            </a:r>
            <a:r>
              <a:rPr lang="en-US" altLang="zh-CN" b="1">
                <a:latin typeface="Source Han Sans SC Bold" panose="020B0400000000000000" charset="-122"/>
                <a:ea typeface="Source Han Sans SC Bold" panose="020B0400000000000000" charset="-122"/>
              </a:rPr>
              <a:t>Environment </a:t>
            </a:r>
            <a:r>
              <a:rPr lang="en-US" altLang="zh-CN"/>
              <a:t>bean</a:t>
            </a:r>
            <a:r>
              <a:rPr lang="zh-CN" altLang="en-US"/>
              <a:t>表示从运行时环境中加载的属性</a:t>
            </a:r>
            <a:endParaRPr lang="zh-CN" altLang="en-US"/>
          </a:p>
          <a:p>
            <a:r>
              <a:rPr lang="zh-CN" altLang="en-US"/>
              <a:t> 从各种来源获得的属性，依次为：</a:t>
            </a:r>
            <a:endParaRPr lang="zh-CN" altLang="en-US"/>
          </a:p>
          <a:p>
            <a:pPr lvl="1"/>
            <a:r>
              <a:rPr lang="zh-CN" altLang="en-US"/>
              <a:t> </a:t>
            </a:r>
            <a:r>
              <a:rPr lang="en-US" altLang="zh-CN"/>
              <a:t>JVM</a:t>
            </a:r>
            <a:r>
              <a:rPr lang="zh-CN" altLang="en-US"/>
              <a:t>系统属性 </a:t>
            </a:r>
            <a:r>
              <a:rPr lang="en-US" altLang="zh-CN"/>
              <a:t>- </a:t>
            </a:r>
            <a:r>
              <a:rPr lang="en-US" altLang="zh-CN" b="1">
                <a:latin typeface="Source Han Sans SC Bold" panose="020B0400000000000000" charset="-122"/>
                <a:ea typeface="Source Han Sans SC Bold" panose="020B0400000000000000" charset="-122"/>
              </a:rPr>
              <a:t>System.getProperty()</a:t>
            </a:r>
            <a:endParaRPr lang="en-US" altLang="zh-CN" b="1">
              <a:latin typeface="Source Han Sans SC Bold" panose="020B0400000000000000" charset="-122"/>
              <a:ea typeface="Source Han Sans SC Bold" panose="020B0400000000000000" charset="-122"/>
            </a:endParaRPr>
          </a:p>
          <a:p>
            <a:pPr lvl="1"/>
            <a:r>
              <a:rPr lang="en-US" altLang="zh-CN" b="1">
                <a:latin typeface="Source Han Sans SC Bold" panose="020B0400000000000000" charset="-122"/>
                <a:ea typeface="Source Han Sans SC Bold" panose="020B0400000000000000" charset="-122"/>
              </a:rPr>
              <a:t> </a:t>
            </a:r>
            <a:r>
              <a:rPr lang="zh-CN" altLang="en-US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系统环境变量 </a:t>
            </a:r>
            <a:r>
              <a:rPr lang="en-US" altLang="zh-CN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- </a:t>
            </a:r>
            <a:r>
              <a:rPr lang="en-US" altLang="zh-CN" b="1">
                <a:latin typeface="Source Han Sans SC Bold" panose="020B0400000000000000" charset="-122"/>
                <a:ea typeface="Source Han Sans SC Bold" panose="020B0400000000000000" charset="-122"/>
              </a:rPr>
              <a:t>System.getenv()</a:t>
            </a:r>
            <a:endParaRPr lang="en-US" altLang="zh-CN" b="1">
              <a:latin typeface="Source Han Sans SC Bold" panose="020B0400000000000000" charset="-122"/>
              <a:ea typeface="Source Han Sans SC Bold" panose="020B0400000000000000" charset="-122"/>
            </a:endParaRPr>
          </a:p>
          <a:p>
            <a:pPr lvl="1"/>
            <a:r>
              <a:rPr lang="en-US" altLang="zh-CN" b="1">
                <a:latin typeface="Source Han Sans SC Bold" panose="020B0400000000000000" charset="-122"/>
                <a:ea typeface="Source Han Sans SC Bold" panose="020B0400000000000000" charset="-122"/>
              </a:rPr>
              <a:t> </a:t>
            </a:r>
            <a:r>
              <a:rPr lang="en-US" altLang="zh-CN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Java</a:t>
            </a:r>
            <a:r>
              <a:rPr lang="zh-CN" altLang="en-US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 </a:t>
            </a:r>
            <a:r>
              <a:rPr lang="en-US" altLang="zh-CN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Properties</a:t>
            </a:r>
            <a:r>
              <a:rPr lang="zh-CN" altLang="en-US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文件</a:t>
            </a:r>
            <a:endParaRPr lang="zh-CN" altLang="en-US"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Spring</a:t>
            </a:r>
            <a:r>
              <a:rPr lang="zh-CN" altLang="en-US"/>
              <a:t>的</a:t>
            </a:r>
            <a:r>
              <a:rPr lang="en-US" altLang="zh-CN"/>
              <a:t>Environment</a:t>
            </a:r>
            <a:r>
              <a:rPr lang="zh-CN" altLang="en-US"/>
              <a:t>提取</a:t>
            </a:r>
            <a:r>
              <a:rPr lang="en-US" altLang="zh-CN"/>
              <a:t>-1</a:t>
            </a:r>
            <a:endParaRPr lang="en-US" altLang="zh-CN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Spring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Environment</a:t>
            </a:r>
            <a:r>
              <a:rPr lang="zh-CN" altLang="en-US">
                <a:sym typeface="+mn-ea"/>
              </a:rPr>
              <a:t>提取</a:t>
            </a:r>
            <a:r>
              <a:rPr lang="en-US" altLang="zh-CN">
                <a:sym typeface="+mn-ea"/>
              </a:rPr>
              <a:t>-2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65772" y="1259205"/>
            <a:ext cx="5973128" cy="3203734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@Configuration</a:t>
            </a:r>
            <a:endParaRPr lang="zh-CN" altLang="en-US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class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en-US" altLang="zh-CN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Db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Config {</a:t>
            </a:r>
            <a:endParaRPr lang="zh-CN" altLang="en-US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endParaRPr lang="zh-CN" altLang="en-US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zh-CN" altLang="en-US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@Bean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DataSource dataSource(</a:t>
            </a:r>
            <a:r>
              <a:rPr lang="en-US" altLang="zh-CN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Environment </a:t>
            </a:r>
            <a:r>
              <a:rPr lang="en-US" altLang="zh-CN" sz="1500" b="1">
                <a:solidFill>
                  <a:schemeClr val="tx1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env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 {</a:t>
            </a:r>
            <a:endParaRPr lang="zh-CN" altLang="en-US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BasicDataSource </a:t>
            </a:r>
            <a:r>
              <a:rPr lang="en-US" altLang="zh-CN" sz="150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ds 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= </a:t>
            </a:r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new 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BasicDataSource();                                   </a:t>
            </a:r>
            <a:endParaRPr lang="zh-CN" altLang="en-US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sym typeface="+mn-ea"/>
            </a:endParaRPr>
          </a:p>
          <a:p>
            <a:pPr algn="l"/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</a:t>
            </a:r>
            <a:r>
              <a:rPr lang="en-US" altLang="zh-CN" sz="150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ds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.setDriverClassName(</a:t>
            </a:r>
            <a:r>
              <a:rPr lang="en-US" altLang="zh-CN" sz="1500" b="1">
                <a:solidFill>
                  <a:schemeClr val="tx1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env</a:t>
            </a:r>
            <a:r>
              <a:rPr lang="en-US" altLang="zh-CN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.getProperty(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db.driver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</a:t>
            </a:r>
            <a:r>
              <a:rPr lang="en-US" altLang="zh-CN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; </a:t>
            </a:r>
            <a:endParaRPr lang="zh-CN" altLang="en-US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</a:t>
            </a:r>
            <a:r>
              <a:rPr lang="en-US" altLang="zh-CN" sz="150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ds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.setUrl(</a:t>
            </a:r>
            <a:r>
              <a:rPr lang="en-US" altLang="zh-CN" sz="1500" b="1">
                <a:solidFill>
                  <a:schemeClr val="tx1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env</a:t>
            </a:r>
            <a:r>
              <a:rPr lang="en-US" altLang="zh-CN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.getProperty(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db.url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</a:t>
            </a:r>
            <a:r>
              <a:rPr lang="en-US" altLang="zh-CN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; </a:t>
            </a:r>
            <a:endParaRPr lang="zh-CN" altLang="en-US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</a:t>
            </a:r>
            <a:r>
              <a:rPr lang="en-US" altLang="zh-CN" sz="150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ds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.setUsername(</a:t>
            </a:r>
            <a:r>
              <a:rPr lang="en-US" altLang="zh-CN" sz="1500" b="1">
                <a:solidFill>
                  <a:schemeClr val="tx1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env</a:t>
            </a:r>
            <a:r>
              <a:rPr lang="en-US" altLang="zh-CN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.getProperty(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db.user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</a:t>
            </a:r>
            <a:r>
              <a:rPr lang="en-US" altLang="zh-CN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; </a:t>
            </a:r>
            <a:endParaRPr lang="zh-CN" altLang="en-US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</a:t>
            </a:r>
            <a:r>
              <a:rPr lang="en-US" altLang="zh-CN" sz="150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ds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.setPassword(</a:t>
            </a:r>
            <a:r>
              <a:rPr lang="en-US" altLang="zh-CN" sz="1500" b="1">
                <a:solidFill>
                  <a:schemeClr val="tx1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env</a:t>
            </a:r>
            <a:r>
              <a:rPr lang="en-US" altLang="zh-CN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.getProperty(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db.password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</a:t>
            </a:r>
            <a:r>
              <a:rPr lang="en-US" altLang="zh-CN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;</a:t>
            </a:r>
            <a:endParaRPr lang="zh-CN" altLang="en-US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</a:t>
            </a:r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return </a:t>
            </a:r>
            <a:r>
              <a:rPr lang="en-US" altLang="zh-CN" sz="150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ds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; </a:t>
            </a:r>
            <a:endParaRPr lang="zh-CN" altLang="en-US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}</a:t>
            </a:r>
            <a:endParaRPr lang="zh-CN" altLang="en-US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sym typeface="+mn-ea"/>
            </a:endParaRPr>
          </a:p>
          <a:p>
            <a:pPr algn="l"/>
            <a:endParaRPr lang="zh-CN" altLang="en-US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814537" y="1021080"/>
            <a:ext cx="2598896" cy="730568"/>
          </a:xfrm>
          <a:prstGeom prst="roundRect">
            <a:avLst>
              <a:gd name="adj" fmla="val 7486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fontAlgn="auto">
              <a:lnSpc>
                <a:spcPct val="130000"/>
              </a:lnSpc>
            </a:pP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像注入其它</a:t>
            </a:r>
            <a:r>
              <a:rPr lang="en-US" altLang="zh-CN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Spring Bean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一样注入</a:t>
            </a:r>
            <a:r>
              <a:rPr lang="en-US" altLang="zh-CN" sz="1500" b="1">
                <a:solidFill>
                  <a:schemeClr val="tx1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Environment</a:t>
            </a:r>
            <a:r>
              <a:rPr lang="en-US" altLang="zh-CN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 bean</a:t>
            </a:r>
            <a:endParaRPr lang="en-US" altLang="zh-CN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cxnSp>
        <p:nvCxnSpPr>
          <p:cNvPr id="12" name="直接箭头连接符 11"/>
          <p:cNvCxnSpPr>
            <a:stCxn id="11" idx="1"/>
          </p:cNvCxnSpPr>
          <p:nvPr/>
        </p:nvCxnSpPr>
        <p:spPr>
          <a:xfrm flipH="1">
            <a:off x="4798219" y="1386364"/>
            <a:ext cx="1024890" cy="688181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圆角矩形 3"/>
          <p:cNvSpPr/>
          <p:nvPr/>
        </p:nvSpPr>
        <p:spPr>
          <a:xfrm>
            <a:off x="7164229" y="2526030"/>
            <a:ext cx="1249204" cy="670084"/>
          </a:xfrm>
          <a:prstGeom prst="roundRect">
            <a:avLst>
              <a:gd name="adj" fmla="val 7486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fontAlgn="auto">
              <a:lnSpc>
                <a:spcPct val="130000"/>
              </a:lnSpc>
            </a:pP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从环境中获取属性的值</a:t>
            </a:r>
            <a:endParaRPr lang="zh-CN" altLang="en-US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cxnSp>
        <p:nvCxnSpPr>
          <p:cNvPr id="6" name="直接箭头连接符 5"/>
          <p:cNvCxnSpPr>
            <a:stCxn id="4" idx="1"/>
          </p:cNvCxnSpPr>
          <p:nvPr/>
        </p:nvCxnSpPr>
        <p:spPr>
          <a:xfrm flipH="1" flipV="1">
            <a:off x="5966936" y="2683192"/>
            <a:ext cx="1197293" cy="178118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191351" y="3738086"/>
            <a:ext cx="3972878" cy="1032510"/>
          </a:xfrm>
          <a:prstGeom prst="rect">
            <a:avLst/>
          </a:prstGeom>
          <a:solidFill>
            <a:srgbClr val="FEECE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db.driver=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org.postgresql.Driver</a:t>
            </a:r>
            <a:endParaRPr lang="en-US" altLang="zh-CN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en-US" altLang="zh-CN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db.url=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jdbc:postgresql://localhost/transfer</a:t>
            </a:r>
            <a:endParaRPr lang="en-US" altLang="zh-CN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en-US" altLang="zh-CN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db.user=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transfer-app</a:t>
            </a:r>
            <a:endParaRPr lang="en-US" altLang="zh-CN" sz="1500">
              <a:solidFill>
                <a:srgbClr val="0000FF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en-US" altLang="zh-CN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db.password=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secret45</a:t>
            </a:r>
            <a:endParaRPr lang="en-US" altLang="zh-CN" sz="1500">
              <a:solidFill>
                <a:srgbClr val="0000FF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438900" y="4393406"/>
            <a:ext cx="1604010" cy="547688"/>
          </a:xfrm>
          <a:prstGeom prst="roundRect">
            <a:avLst>
              <a:gd name="adj" fmla="val 7486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fontAlgn="auto">
              <a:lnSpc>
                <a:spcPct val="130000"/>
              </a:lnSpc>
            </a:pPr>
            <a:r>
              <a:rPr lang="en-US" altLang="zh-CN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app.properties</a:t>
            </a:r>
            <a:endParaRPr lang="en-US" altLang="zh-CN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 </a:t>
            </a:r>
            <a:r>
              <a:rPr lang="en-US" altLang="zh-CN" b="1">
                <a:latin typeface="Source Han Sans SC Bold" panose="020B0400000000000000" charset="-122"/>
                <a:ea typeface="Source Han Sans SC Bold" panose="020B0400000000000000" charset="-122"/>
              </a:rPr>
              <a:t>Environment </a:t>
            </a:r>
            <a:r>
              <a:rPr lang="en-US" altLang="zh-CN"/>
              <a:t>bean</a:t>
            </a:r>
            <a:r>
              <a:rPr lang="zh-CN" altLang="en-US"/>
              <a:t>从“属性源”中获取值</a:t>
            </a:r>
            <a:endParaRPr lang="zh-CN" altLang="en-US"/>
          </a:p>
          <a:p>
            <a:pPr lvl="1"/>
            <a:r>
              <a:rPr lang="zh-CN" altLang="en-US"/>
              <a:t> 环境变量和</a:t>
            </a:r>
            <a:r>
              <a:rPr lang="en-US" altLang="zh-CN"/>
              <a:t>Java</a:t>
            </a:r>
            <a:r>
              <a:rPr lang="zh-CN" altLang="en-US"/>
              <a:t>系统属性一直是自动填充的</a:t>
            </a:r>
            <a:endParaRPr lang="zh-CN" altLang="en-US"/>
          </a:p>
          <a:p>
            <a:pPr lvl="1"/>
            <a:r>
              <a:rPr lang="zh-CN" altLang="en-US"/>
              <a:t> </a:t>
            </a:r>
            <a:r>
              <a:rPr lang="en-US" altLang="zh-CN" b="1">
                <a:latin typeface="Source Han Sans SC Bold" panose="020B0400000000000000" charset="-122"/>
                <a:ea typeface="Source Han Sans SC Bold" panose="020B0400000000000000" charset="-122"/>
              </a:rPr>
              <a:t>@PropertySource</a:t>
            </a:r>
            <a:r>
              <a:rPr lang="zh-CN" altLang="en-US"/>
              <a:t>贡献其它属性</a:t>
            </a:r>
            <a:endParaRPr lang="zh-CN" altLang="en-US"/>
          </a:p>
          <a:p>
            <a:pPr lvl="1"/>
            <a:r>
              <a:rPr lang="zh-CN" altLang="en-US"/>
              <a:t> 可用的资源前缀：</a:t>
            </a:r>
            <a:r>
              <a:rPr lang="en-US" altLang="zh-CN" b="1">
                <a:latin typeface="Source Han Sans SC Bold" panose="020B0400000000000000" charset="-122"/>
                <a:ea typeface="Source Han Sans SC Bold" panose="020B0400000000000000" charset="-122"/>
              </a:rPr>
              <a:t>classpath:   file:   http:</a:t>
            </a:r>
            <a:endParaRPr lang="en-US" altLang="zh-CN" b="1">
              <a:latin typeface="Source Han Sans SC Bold" panose="020B0400000000000000" charset="-122"/>
              <a:ea typeface="Source Han Sans SC Bold" panose="020B0400000000000000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属性源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28650" y="2544604"/>
            <a:ext cx="7167563" cy="1606868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zh-CN" altLang="en-US" sz="1500">
                <a:solidFill>
                  <a:srgbClr val="326E4C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@Configuration</a:t>
            </a:r>
            <a:endParaRPr lang="zh-CN" altLang="en-US" sz="15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defTabSz="685800"/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@PropertySource(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classpath:/com/organization/config/app.properties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  <a:endParaRPr lang="en-US" altLang="zh-CN" sz="15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defTabSz="685800"/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@PropertySource(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file:config/local.properties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class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en-US" altLang="zh-CN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Application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Config {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  <a:sym typeface="+mn-ea"/>
            </a:endParaRPr>
          </a:p>
          <a:p>
            <a:pPr defTabSz="685800"/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        </a:t>
            </a:r>
            <a:r>
              <a:rPr lang="en-US" altLang="zh-CN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... ...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452462" y="3881437"/>
            <a:ext cx="2867501" cy="730568"/>
          </a:xfrm>
          <a:prstGeom prst="roundRect">
            <a:avLst>
              <a:gd name="adj" fmla="val 7486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685800">
              <a:lnSpc>
                <a:spcPct val="130000"/>
              </a:lnSpc>
            </a:pP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除了环境变量和系统属性以外，还会从这些文件中添加属性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H="1" flipV="1">
            <a:off x="4597717" y="3371850"/>
            <a:ext cx="961073" cy="502444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>
            <a:stCxn id="11" idx="0"/>
          </p:cNvCxnSpPr>
          <p:nvPr/>
        </p:nvCxnSpPr>
        <p:spPr>
          <a:xfrm flipV="1">
            <a:off x="5886450" y="3155632"/>
            <a:ext cx="538163" cy="717233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使用</a:t>
            </a:r>
            <a:r>
              <a:rPr lang="en-US" altLang="zh-CN"/>
              <a:t>@Value</a:t>
            </a:r>
            <a:r>
              <a:rPr lang="zh-CN" altLang="en-US"/>
              <a:t>访问</a:t>
            </a:r>
            <a:r>
              <a:rPr lang="en-US" altLang="zh-CN"/>
              <a:t>Properties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628650" y="988219"/>
            <a:ext cx="7167563" cy="3766661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@Configuration</a:t>
            </a:r>
            <a:endParaRPr lang="zh-CN" altLang="en-US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class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en-US" altLang="zh-CN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Db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Config {</a:t>
            </a:r>
            <a:endParaRPr lang="zh-CN" altLang="en-US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zh-CN" altLang="en-US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@Bean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endParaRPr lang="zh-CN" altLang="en-US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sym typeface="+mn-ea"/>
            </a:endParaRPr>
          </a:p>
          <a:p>
            <a:pPr algn="l"/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DataSource dataSource(</a:t>
            </a:r>
            <a:endParaRPr lang="zh-CN" altLang="en-US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sym typeface="+mn-ea"/>
            </a:endParaRPr>
          </a:p>
          <a:p>
            <a:pPr algn="l"/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        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@Value</a:t>
            </a:r>
            <a:r>
              <a:rPr lang="en-US" altLang="zh-CN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(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${db.driver}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 String </a:t>
            </a:r>
            <a:r>
              <a:rPr lang="en-US" altLang="zh-CN" sz="1500" b="1">
                <a:solidFill>
                  <a:schemeClr val="tx1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driver</a:t>
            </a:r>
            <a:r>
              <a:rPr lang="en-US" altLang="zh-CN" sz="15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,</a:t>
            </a:r>
            <a:endParaRPr lang="zh-CN" altLang="en-US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sym typeface="+mn-ea"/>
            </a:endParaRPr>
          </a:p>
          <a:p>
            <a:pPr algn="l"/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        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@Value</a:t>
            </a:r>
            <a:r>
              <a:rPr lang="en-US" altLang="zh-CN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(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${db.url}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 String </a:t>
            </a:r>
            <a:r>
              <a:rPr lang="en-US" altLang="zh-CN" sz="1500" b="1">
                <a:solidFill>
                  <a:schemeClr val="tx1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url</a:t>
            </a:r>
            <a:r>
              <a:rPr lang="en-US" altLang="zh-CN" sz="15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,</a:t>
            </a:r>
            <a:endParaRPr lang="zh-CN" altLang="en-US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sym typeface="+mn-ea"/>
            </a:endParaRPr>
          </a:p>
          <a:p>
            <a:pPr algn="l"/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        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@Value</a:t>
            </a:r>
            <a:r>
              <a:rPr lang="en-US" altLang="zh-CN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(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${db.user}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 String </a:t>
            </a:r>
            <a:r>
              <a:rPr lang="en-US" altLang="zh-CN" sz="1500" b="1">
                <a:solidFill>
                  <a:schemeClr val="tx1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user</a:t>
            </a:r>
            <a:r>
              <a:rPr lang="en-US" altLang="zh-CN" sz="1500">
                <a:solidFill>
                  <a:schemeClr val="tx1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,</a:t>
            </a:r>
            <a:endParaRPr lang="zh-CN" altLang="en-US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sym typeface="+mn-ea"/>
            </a:endParaRPr>
          </a:p>
          <a:p>
            <a:pPr algn="l"/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        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@Value</a:t>
            </a:r>
            <a:r>
              <a:rPr lang="en-US" altLang="zh-CN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(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${db.password}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 String </a:t>
            </a:r>
            <a:r>
              <a:rPr lang="en-US" altLang="zh-CN" sz="1500" b="1">
                <a:solidFill>
                  <a:schemeClr val="tx1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password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 {</a:t>
            </a:r>
            <a:endParaRPr lang="zh-CN" altLang="en-US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BasicDataSource </a:t>
            </a:r>
            <a:r>
              <a:rPr lang="en-US" altLang="zh-CN" sz="150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ds 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= </a:t>
            </a:r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new 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BasicDataSource();                                   </a:t>
            </a:r>
            <a:endParaRPr lang="zh-CN" altLang="en-US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sym typeface="+mn-ea"/>
            </a:endParaRPr>
          </a:p>
          <a:p>
            <a:pPr algn="l"/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</a:t>
            </a:r>
            <a:r>
              <a:rPr lang="en-US" altLang="zh-CN" sz="150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ds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.setDriverClassName(</a:t>
            </a:r>
            <a:r>
              <a:rPr lang="en-US" sz="1500" b="1">
                <a:solidFill>
                  <a:schemeClr val="tx1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driver</a:t>
            </a:r>
            <a:r>
              <a:rPr lang="en-US" altLang="zh-CN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; </a:t>
            </a:r>
            <a:endParaRPr lang="zh-CN" altLang="en-US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</a:t>
            </a:r>
            <a:r>
              <a:rPr lang="en-US" altLang="zh-CN" sz="150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ds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.setUrl(</a:t>
            </a:r>
            <a:r>
              <a:rPr lang="en-US" sz="1500" b="1">
                <a:solidFill>
                  <a:schemeClr val="tx1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url</a:t>
            </a:r>
            <a:r>
              <a:rPr lang="en-US" altLang="zh-CN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; </a:t>
            </a:r>
            <a:endParaRPr lang="zh-CN" altLang="en-US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</a:t>
            </a:r>
            <a:r>
              <a:rPr lang="en-US" altLang="zh-CN" sz="150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ds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.setUsername(</a:t>
            </a:r>
            <a:r>
              <a:rPr lang="en-US" sz="1500" b="1">
                <a:solidFill>
                  <a:schemeClr val="tx1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user</a:t>
            </a:r>
            <a:r>
              <a:rPr lang="en-US" altLang="zh-CN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; </a:t>
            </a:r>
            <a:endParaRPr lang="zh-CN" altLang="en-US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</a:t>
            </a:r>
            <a:r>
              <a:rPr lang="en-US" altLang="zh-CN" sz="150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ds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.setPassword(</a:t>
            </a:r>
            <a:r>
              <a:rPr lang="en-US" sz="1500" b="1">
                <a:solidFill>
                  <a:schemeClr val="tx1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password</a:t>
            </a:r>
            <a:r>
              <a:rPr lang="en-US" altLang="zh-CN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;</a:t>
            </a:r>
            <a:endParaRPr lang="zh-CN" altLang="en-US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</a:t>
            </a:r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return </a:t>
            </a:r>
            <a:r>
              <a:rPr lang="en-US" altLang="zh-CN" sz="150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ds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; </a:t>
            </a:r>
            <a:endParaRPr lang="zh-CN" altLang="en-US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}</a:t>
            </a:r>
            <a:endParaRPr lang="zh-CN" altLang="en-US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l"/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028373" y="1652111"/>
            <a:ext cx="2867501" cy="730568"/>
          </a:xfrm>
          <a:prstGeom prst="roundRect">
            <a:avLst>
              <a:gd name="adj" fmla="val 7486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fontAlgn="auto">
              <a:lnSpc>
                <a:spcPct val="130000"/>
              </a:lnSpc>
            </a:pP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便捷的替代显式的使用</a:t>
            </a:r>
            <a:r>
              <a:rPr lang="en-US" altLang="zh-CN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Environment bean</a:t>
            </a:r>
            <a:r>
              <a:rPr lang="zh-CN" altLang="en-US" sz="15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的做法</a:t>
            </a:r>
            <a:endParaRPr lang="zh-CN" altLang="en-US" sz="15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议程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 </a:t>
            </a:r>
            <a:r>
              <a:rPr lang="zh-CN" altLang="en-US">
                <a:latin typeface="Source Han Sans SC" panose="020B0400000000000000" charset="-122"/>
                <a:ea typeface="Source Han Sans SC" panose="020B0400000000000000" charset="-122"/>
                <a:cs typeface="Source Han Sans SC Bold" panose="020B0400000000000000" charset="-122"/>
              </a:rPr>
              <a:t>外部</a:t>
            </a:r>
            <a:r>
              <a:rPr lang="en-US" altLang="zh-CN">
                <a:latin typeface="Source Han Sans SC" panose="020B0400000000000000" charset="-122"/>
                <a:ea typeface="Source Han Sans SC" panose="020B0400000000000000" charset="-122"/>
                <a:cs typeface="Source Han Sans SC Bold" panose="020B0400000000000000" charset="-122"/>
              </a:rPr>
              <a:t>Properties</a:t>
            </a:r>
            <a:r>
              <a:rPr lang="zh-CN" altLang="en-US">
                <a:latin typeface="Source Han Sans SC" panose="020B0400000000000000" charset="-122"/>
                <a:ea typeface="Source Han Sans SC" panose="020B0400000000000000" charset="-122"/>
                <a:cs typeface="Source Han Sans SC Bold" panose="020B0400000000000000" charset="-122"/>
              </a:rPr>
              <a:t>文件</a:t>
            </a:r>
            <a:endParaRPr lang="zh-CN" altLang="en-US" b="1"/>
          </a:p>
          <a:p>
            <a:r>
              <a:rPr lang="en-US" altLang="zh-CN"/>
              <a:t> </a:t>
            </a:r>
            <a:r>
              <a:rPr lang="en-US" altLang="zh-CN" b="1">
                <a:latin typeface="Source Han Sans SC Bold" panose="020B0400000000000000" charset="-122"/>
                <a:ea typeface="Source Han Sans SC Bold" panose="020B0400000000000000" charset="-122"/>
              </a:rPr>
              <a:t>Profile</a:t>
            </a:r>
            <a:endParaRPr lang="zh-CN" altLang="en-US"/>
          </a:p>
          <a:p>
            <a:r>
              <a:rPr lang="zh-CN" altLang="en-US"/>
              <a:t> </a:t>
            </a:r>
            <a:r>
              <a:rPr lang="en-US" altLang="zh-CN"/>
              <a:t>Spring</a:t>
            </a:r>
            <a:r>
              <a:rPr lang="zh-CN" altLang="en-US"/>
              <a:t>表达式</a:t>
            </a:r>
            <a:endParaRPr lang="zh-CN" altLang="en-US"/>
          </a:p>
        </p:txBody>
      </p:sp>
      <p:pic>
        <p:nvPicPr>
          <p:cNvPr id="6" name="图片 5" descr="截屏2021-04-16 11.07.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27684" y="0"/>
            <a:ext cx="4816316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1800"/>
              <a:t> </a:t>
            </a:r>
            <a:r>
              <a:rPr lang="zh-CN" altLang="en-US" sz="1800"/>
              <a:t>配置文件可以表示环境：</a:t>
            </a:r>
            <a:r>
              <a:rPr lang="en-US" altLang="zh-CN" sz="1800"/>
              <a:t>dev, test, production</a:t>
            </a:r>
            <a:endParaRPr lang="en-US" altLang="zh-CN" sz="1800"/>
          </a:p>
          <a:p>
            <a:pPr>
              <a:lnSpc>
                <a:spcPct val="100000"/>
              </a:lnSpc>
            </a:pPr>
            <a:r>
              <a:rPr lang="en-US" altLang="zh-CN" sz="1800"/>
              <a:t> </a:t>
            </a:r>
            <a:r>
              <a:rPr lang="zh-CN" altLang="en-US" sz="1800"/>
              <a:t>或实现：</a:t>
            </a:r>
            <a:r>
              <a:rPr lang="zh-CN" altLang="en-US" sz="1800">
                <a:sym typeface="+mn-ea"/>
              </a:rPr>
              <a:t>"</a:t>
            </a:r>
            <a:r>
              <a:rPr lang="en-US" altLang="zh-CN" sz="1800">
                <a:sym typeface="+mn-ea"/>
              </a:rPr>
              <a:t>jdbc</a:t>
            </a:r>
            <a:r>
              <a:rPr lang="zh-CN" altLang="en-US" sz="1800">
                <a:sym typeface="+mn-ea"/>
              </a:rPr>
              <a:t>"</a:t>
            </a:r>
            <a:r>
              <a:rPr lang="en-US" altLang="zh-CN" sz="1800">
                <a:sym typeface="+mn-ea"/>
              </a:rPr>
              <a:t>, </a:t>
            </a:r>
            <a:r>
              <a:rPr lang="zh-CN" altLang="en-US" sz="1800">
                <a:sym typeface="+mn-ea"/>
              </a:rPr>
              <a:t>"</a:t>
            </a:r>
            <a:r>
              <a:rPr lang="en-US" altLang="zh-CN" sz="1800">
                <a:sym typeface="+mn-ea"/>
              </a:rPr>
              <a:t>jpa</a:t>
            </a:r>
            <a:r>
              <a:rPr lang="zh-CN" altLang="en-US" sz="1800">
                <a:sym typeface="+mn-ea"/>
              </a:rPr>
              <a:t>"</a:t>
            </a:r>
            <a:endParaRPr lang="zh-CN" altLang="en-US" sz="1800"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en-US" altLang="zh-CN" sz="1800">
                <a:sym typeface="+mn-ea"/>
              </a:rPr>
              <a:t> </a:t>
            </a:r>
            <a:r>
              <a:rPr lang="zh-CN" altLang="en-US" sz="1800">
                <a:sym typeface="+mn-ea"/>
              </a:rPr>
              <a:t>或部署平台："</a:t>
            </a:r>
            <a:r>
              <a:rPr lang="en-US" altLang="zh-CN" sz="1800">
                <a:sym typeface="+mn-ea"/>
              </a:rPr>
              <a:t>on-premise</a:t>
            </a:r>
            <a:r>
              <a:rPr lang="zh-CN" altLang="en-US" sz="1800">
                <a:sym typeface="+mn-ea"/>
              </a:rPr>
              <a:t>"</a:t>
            </a:r>
            <a:r>
              <a:rPr lang="en-US" altLang="zh-CN" sz="1800">
                <a:sym typeface="+mn-ea"/>
              </a:rPr>
              <a:t>, </a:t>
            </a:r>
            <a:r>
              <a:rPr lang="zh-CN" altLang="en-US" sz="1800">
                <a:sym typeface="+mn-ea"/>
              </a:rPr>
              <a:t>"</a:t>
            </a:r>
            <a:r>
              <a:rPr lang="en-US" altLang="zh-CN" sz="1800">
                <a:sym typeface="+mn-ea"/>
              </a:rPr>
              <a:t>cloud</a:t>
            </a:r>
            <a:r>
              <a:rPr lang="zh-CN" altLang="en-US" sz="1800">
                <a:sym typeface="+mn-ea"/>
              </a:rPr>
              <a:t>"</a:t>
            </a:r>
            <a:endParaRPr lang="zh-CN" altLang="en-US" sz="1800"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en-US" altLang="zh-CN" sz="1800">
                <a:sym typeface="+mn-ea"/>
              </a:rPr>
              <a:t> </a:t>
            </a:r>
            <a:r>
              <a:rPr lang="zh-CN" altLang="en-US" sz="1800">
                <a:sym typeface="+mn-ea"/>
              </a:rPr>
              <a:t>基于</a:t>
            </a:r>
            <a:r>
              <a:rPr lang="en-US" altLang="zh-CN" sz="1800">
                <a:sym typeface="+mn-ea"/>
              </a:rPr>
              <a:t>Profile</a:t>
            </a:r>
            <a:r>
              <a:rPr lang="zh-CN" altLang="en-US" sz="1800">
                <a:sym typeface="+mn-ea"/>
              </a:rPr>
              <a:t>（设置的）成员决定</a:t>
            </a:r>
            <a:r>
              <a:rPr lang="en-US" altLang="zh-CN" sz="1800">
                <a:sym typeface="+mn-ea"/>
              </a:rPr>
              <a:t>Bean</a:t>
            </a:r>
            <a:r>
              <a:rPr lang="zh-CN" altLang="en-US" sz="1800">
                <a:sym typeface="+mn-ea"/>
              </a:rPr>
              <a:t>包含</a:t>
            </a:r>
            <a:r>
              <a:rPr lang="en-US" altLang="zh-CN" sz="1800">
                <a:sym typeface="+mn-ea"/>
              </a:rPr>
              <a:t>/</a:t>
            </a:r>
            <a:r>
              <a:rPr lang="zh-CN" altLang="en-US" sz="1800">
                <a:sym typeface="+mn-ea"/>
              </a:rPr>
              <a:t>不包含</a:t>
            </a:r>
            <a:endParaRPr lang="zh-CN" altLang="en-US" sz="1800"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Profile</a:t>
            </a:r>
            <a:r>
              <a:rPr lang="zh-CN" altLang="en-US"/>
              <a:t> </a:t>
            </a:r>
            <a:r>
              <a:rPr lang="en-US" altLang="zh-CN"/>
              <a:t>- Bean</a:t>
            </a:r>
            <a:r>
              <a:rPr lang="zh-CN" altLang="en-US"/>
              <a:t>可以分组放到各</a:t>
            </a:r>
            <a:r>
              <a:rPr lang="en-US" altLang="zh-CN"/>
              <a:t>Profile</a:t>
            </a:r>
            <a:r>
              <a:rPr lang="zh-CN" altLang="en-US"/>
              <a:t>中</a:t>
            </a:r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628651" y="2526983"/>
            <a:ext cx="8260556" cy="2512695"/>
          </a:xfrm>
          <a:prstGeom prst="roundRect">
            <a:avLst>
              <a:gd name="adj" fmla="val 374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06691" y="2596039"/>
            <a:ext cx="2507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zh-CN" b="1">
                <a:solidFill>
                  <a:prstClr val="black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Application Context</a:t>
            </a:r>
            <a:endParaRPr lang="en-US" altLang="zh-CN" b="1">
              <a:solidFill>
                <a:prstClr val="black"/>
              </a:solidFill>
              <a:latin typeface="Source Han Sans SC Bold" panose="020B0400000000000000" charset="-122"/>
              <a:ea typeface="Source Han Sans SC Bold" panose="020B0400000000000000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2999899" y="2822258"/>
            <a:ext cx="1050131" cy="3929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10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Transfer</a:t>
            </a:r>
            <a:endParaRPr lang="en-US" altLang="zh-CN" sz="105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ctr" defTabSz="685800"/>
            <a:r>
              <a:rPr lang="en-US" altLang="zh-CN" sz="10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Service</a:t>
            </a:r>
            <a:endParaRPr lang="en-US" altLang="zh-CN" sz="105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045744" y="3215164"/>
            <a:ext cx="1050131" cy="3929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10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Account</a:t>
            </a:r>
            <a:endParaRPr lang="en-US" altLang="zh-CN" sz="105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algn="ctr" defTabSz="685800"/>
            <a:r>
              <a:rPr lang="en-US" altLang="zh-CN" sz="10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Service</a:t>
            </a:r>
            <a:endParaRPr lang="en-US" altLang="zh-CN" sz="105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114925" y="3138011"/>
            <a:ext cx="653415" cy="3095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zh-CN" altLang="en-US" sz="10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其它</a:t>
            </a:r>
            <a:endParaRPr lang="zh-CN" altLang="en-US" sz="105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5888831" y="2999899"/>
            <a:ext cx="653415" cy="3095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zh-CN" altLang="en-US" sz="10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其它</a:t>
            </a:r>
            <a:endParaRPr lang="zh-CN" altLang="en-US" sz="105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768340" y="3403282"/>
            <a:ext cx="653415" cy="3095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zh-CN" altLang="en-US" sz="10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其它</a:t>
            </a:r>
            <a:endParaRPr lang="zh-CN" altLang="en-US" sz="105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338739" y="3669506"/>
            <a:ext cx="2468880" cy="1262063"/>
            <a:chOff x="2811" y="7705"/>
            <a:chExt cx="5184" cy="2650"/>
          </a:xfrm>
        </p:grpSpPr>
        <p:sp>
          <p:nvSpPr>
            <p:cNvPr id="12" name="圆角矩形 11"/>
            <p:cNvSpPr/>
            <p:nvPr/>
          </p:nvSpPr>
          <p:spPr>
            <a:xfrm>
              <a:off x="2811" y="7705"/>
              <a:ext cx="5184" cy="2650"/>
            </a:xfrm>
            <a:prstGeom prst="roundRect">
              <a:avLst>
                <a:gd name="adj" fmla="val 10109"/>
              </a:avLst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2995" y="7831"/>
              <a:ext cx="2434" cy="12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  <a:t>JPA</a:t>
              </a:r>
              <a:b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</a:br>
              <a: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  <a:t>Account</a:t>
              </a:r>
              <a:b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</a:br>
              <a: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  <a:t>Repository</a:t>
              </a:r>
              <a:endParaRPr lang="en-US" altLang="zh-CN" sz="10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5247" y="8718"/>
              <a:ext cx="2434" cy="12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  <a:t>JPA</a:t>
              </a:r>
              <a:b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</a:br>
              <a: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  <a:t>Manager</a:t>
              </a:r>
              <a:b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</a:br>
              <a: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  <a:t>Factory</a:t>
              </a:r>
              <a:endParaRPr lang="en-US" altLang="zh-CN" sz="10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3327" y="9023"/>
              <a:ext cx="2434" cy="12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  <a:t>JPA</a:t>
              </a:r>
              <a:b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</a:br>
              <a: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  <a:t>Customer</a:t>
              </a:r>
              <a:b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</a:br>
              <a: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  <a:t>Repository</a:t>
              </a:r>
              <a:endParaRPr lang="en-US" altLang="zh-CN" sz="10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856" y="7929"/>
              <a:ext cx="971" cy="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500">
                  <a:solidFill>
                    <a:prstClr val="black"/>
                  </a:solidFill>
                  <a:latin typeface="Source Han Sans SC" panose="020B0400000000000000" charset="-122"/>
                  <a:ea typeface="Source Han Sans SC" panose="020B0400000000000000" charset="-122"/>
                </a:rPr>
                <a:t>jpa</a:t>
              </a:r>
              <a:endParaRPr lang="en-US" altLang="zh-CN" sz="150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068128" y="3803809"/>
            <a:ext cx="2238851" cy="1127760"/>
            <a:chOff x="8542" y="7987"/>
            <a:chExt cx="4701" cy="2368"/>
          </a:xfrm>
        </p:grpSpPr>
        <p:sp>
          <p:nvSpPr>
            <p:cNvPr id="17" name="圆角矩形 16"/>
            <p:cNvSpPr/>
            <p:nvPr/>
          </p:nvSpPr>
          <p:spPr>
            <a:xfrm>
              <a:off x="8542" y="7987"/>
              <a:ext cx="4701" cy="2368"/>
            </a:xfrm>
            <a:prstGeom prst="roundRect">
              <a:avLst>
                <a:gd name="adj" fmla="val 10109"/>
              </a:avLst>
            </a:prstGeom>
            <a:solidFill>
              <a:srgbClr val="FD66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8733" y="8218"/>
              <a:ext cx="2434" cy="12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  <a:t>Jdbc</a:t>
              </a:r>
              <a:b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</a:br>
              <a: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  <a:t>Account</a:t>
              </a:r>
              <a:b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</a:br>
              <a: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  <a:t>Repository</a:t>
              </a:r>
              <a:endParaRPr lang="en-US" altLang="zh-CN" sz="10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0544" y="8909"/>
              <a:ext cx="2434" cy="12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  <a:t>Jdbc</a:t>
              </a:r>
              <a:b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</a:br>
              <a: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  <a:t>Customer</a:t>
              </a:r>
              <a:b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</a:br>
              <a: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  <a:t>Repository</a:t>
              </a:r>
              <a:endParaRPr lang="en-US" altLang="zh-CN" sz="10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1207" y="8089"/>
              <a:ext cx="1216" cy="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500">
                  <a:solidFill>
                    <a:prstClr val="black"/>
                  </a:solidFill>
                  <a:latin typeface="Source Han Sans SC" panose="020B0400000000000000" charset="-122"/>
                  <a:ea typeface="Source Han Sans SC" panose="020B0400000000000000" charset="-122"/>
                </a:rPr>
                <a:t>jdbc</a:t>
              </a:r>
              <a:endParaRPr lang="en-US" altLang="zh-CN" sz="150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778466" y="2721293"/>
            <a:ext cx="1164908" cy="805339"/>
            <a:chOff x="14532" y="5662"/>
            <a:chExt cx="2446" cy="1691"/>
          </a:xfrm>
        </p:grpSpPr>
        <p:sp>
          <p:nvSpPr>
            <p:cNvPr id="23" name="圆角矩形 22"/>
            <p:cNvSpPr/>
            <p:nvPr/>
          </p:nvSpPr>
          <p:spPr>
            <a:xfrm>
              <a:off x="14532" y="5662"/>
              <a:ext cx="2446" cy="1691"/>
            </a:xfrm>
            <a:prstGeom prst="roundRect">
              <a:avLst>
                <a:gd name="adj" fmla="val 10109"/>
              </a:avLst>
            </a:prstGeom>
            <a:solidFill>
              <a:srgbClr val="66C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14857" y="6303"/>
              <a:ext cx="1811" cy="88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  <a:t>data</a:t>
              </a:r>
              <a:b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</a:br>
              <a: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  <a:t>Source</a:t>
              </a:r>
              <a:endParaRPr lang="en-US" altLang="zh-CN" sz="10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5263" y="5663"/>
              <a:ext cx="1105" cy="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500">
                  <a:solidFill>
                    <a:prstClr val="black"/>
                  </a:solidFill>
                  <a:latin typeface="Source Han Sans SC" panose="020B0400000000000000" charset="-122"/>
                  <a:ea typeface="Source Han Sans SC" panose="020B0400000000000000" charset="-122"/>
                </a:rPr>
                <a:t>test</a:t>
              </a:r>
              <a:endParaRPr lang="en-US" altLang="zh-CN" sz="150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650480" y="3775710"/>
            <a:ext cx="1054418" cy="805339"/>
            <a:chOff x="16023" y="7790"/>
            <a:chExt cx="2214" cy="1691"/>
          </a:xfrm>
        </p:grpSpPr>
        <p:sp>
          <p:nvSpPr>
            <p:cNvPr id="27" name="圆角矩形 26"/>
            <p:cNvSpPr/>
            <p:nvPr/>
          </p:nvSpPr>
          <p:spPr>
            <a:xfrm>
              <a:off x="16023" y="7790"/>
              <a:ext cx="2214" cy="1691"/>
            </a:xfrm>
            <a:prstGeom prst="roundRect">
              <a:avLst>
                <a:gd name="adj" fmla="val 10109"/>
              </a:avLst>
            </a:prstGeom>
            <a:solidFill>
              <a:srgbClr val="FD800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16232" y="8431"/>
              <a:ext cx="1811" cy="88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  <a:t>data</a:t>
              </a:r>
              <a:b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</a:br>
              <a: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  <a:t>Source</a:t>
              </a:r>
              <a:endParaRPr lang="en-US" altLang="zh-CN" sz="10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6638" y="7791"/>
              <a:ext cx="1088" cy="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500">
                  <a:solidFill>
                    <a:prstClr val="black"/>
                  </a:solidFill>
                  <a:latin typeface="Source Han Sans SC" panose="020B0400000000000000" charset="-122"/>
                  <a:ea typeface="Source Han Sans SC" panose="020B0400000000000000" charset="-122"/>
                </a:rPr>
                <a:t>dev</a:t>
              </a:r>
              <a:endParaRPr lang="en-US" altLang="zh-CN" sz="150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375562" y="3998119"/>
            <a:ext cx="1227297" cy="805339"/>
            <a:chOff x="13790" y="9327"/>
            <a:chExt cx="2577" cy="1691"/>
          </a:xfrm>
        </p:grpSpPr>
        <p:sp>
          <p:nvSpPr>
            <p:cNvPr id="30" name="圆角矩形 29"/>
            <p:cNvSpPr/>
            <p:nvPr/>
          </p:nvSpPr>
          <p:spPr>
            <a:xfrm>
              <a:off x="13790" y="9327"/>
              <a:ext cx="2495" cy="1691"/>
            </a:xfrm>
            <a:prstGeom prst="roundRect">
              <a:avLst>
                <a:gd name="adj" fmla="val 10109"/>
              </a:avLst>
            </a:prstGeom>
            <a:solidFill>
              <a:srgbClr val="FECC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14150" y="9963"/>
              <a:ext cx="1811" cy="88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  <a:t>data</a:t>
              </a:r>
              <a:b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</a:br>
              <a:r>
                <a:rPr lang="en-US" altLang="zh-CN" sz="1050">
                  <a:solidFill>
                    <a:prstClr val="black"/>
                  </a:solidFill>
                  <a:latin typeface="Source Han Sans SC Regular" panose="020B0400000000000000" charset="-122"/>
                  <a:ea typeface="Source Han Sans SC Regular" panose="020B0400000000000000" charset="-122"/>
                </a:rPr>
                <a:t>Source</a:t>
              </a:r>
              <a:endParaRPr lang="en-US" altLang="zh-CN" sz="10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3841" y="9327"/>
              <a:ext cx="2526" cy="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500">
                  <a:solidFill>
                    <a:prstClr val="black"/>
                  </a:solidFill>
                  <a:latin typeface="Source Han Sans SC" panose="020B0400000000000000" charset="-122"/>
                  <a:ea typeface="Source Han Sans SC" panose="020B0400000000000000" charset="-122"/>
                </a:rPr>
                <a:t>production</a:t>
              </a:r>
              <a:endParaRPr lang="en-US" altLang="zh-CN" sz="150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</a:endParaRPr>
            </a:p>
          </p:txBody>
        </p:sp>
      </p:grpSp>
      <p:sp>
        <p:nvSpPr>
          <p:cNvPr id="36" name="圆角矩形 35"/>
          <p:cNvSpPr/>
          <p:nvPr/>
        </p:nvSpPr>
        <p:spPr>
          <a:xfrm>
            <a:off x="505302" y="2785110"/>
            <a:ext cx="1703546" cy="661988"/>
          </a:xfrm>
          <a:prstGeom prst="roundRect">
            <a:avLst>
              <a:gd name="adj" fmla="val 11402"/>
            </a:avLst>
          </a:prstGeom>
          <a:solidFill>
            <a:srgbClr val="FFFF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非</a:t>
            </a:r>
            <a:r>
              <a:rPr lang="en-US" altLang="zh-CN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Profile</a:t>
            </a:r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的</a:t>
            </a:r>
            <a:r>
              <a:rPr lang="en-US" altLang="zh-CN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Bean</a:t>
            </a:r>
            <a:endParaRPr lang="en-US" altLang="zh-CN" sz="135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algn="ctr" defTabSz="685800"/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是始终可访问的</a:t>
            </a:r>
            <a:endParaRPr lang="zh-CN" altLang="en-US" sz="135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cxnSp>
        <p:nvCxnSpPr>
          <p:cNvPr id="37" name="直接箭头连接符 36"/>
          <p:cNvCxnSpPr>
            <a:stCxn id="36" idx="3"/>
            <a:endCxn id="7" idx="2"/>
          </p:cNvCxnSpPr>
          <p:nvPr/>
        </p:nvCxnSpPr>
        <p:spPr>
          <a:xfrm flipV="1">
            <a:off x="2208848" y="3018949"/>
            <a:ext cx="791051" cy="9715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endCxn id="8" idx="2"/>
          </p:cNvCxnSpPr>
          <p:nvPr/>
        </p:nvCxnSpPr>
        <p:spPr>
          <a:xfrm>
            <a:off x="2216944" y="3273742"/>
            <a:ext cx="1828800" cy="13811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在配置类的声明上使用 </a:t>
            </a:r>
            <a:r>
              <a:rPr lang="en-US" altLang="zh-CN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@Profile</a:t>
            </a:r>
            <a:r>
              <a:rPr lang="en-US" altLang="zh-CN"/>
              <a:t> </a:t>
            </a:r>
            <a:r>
              <a:rPr lang="zh-CN" altLang="en-US"/>
              <a:t>注解</a:t>
            </a:r>
            <a:endParaRPr lang="zh-CN" altLang="en-US"/>
          </a:p>
          <a:p>
            <a:pPr lvl="1"/>
            <a:r>
              <a:rPr lang="zh-CN" altLang="en-US"/>
              <a:t> 在配置中的所有内容都属于</a:t>
            </a:r>
            <a:r>
              <a:rPr lang="en-US" altLang="zh-CN"/>
              <a:t>Profile</a:t>
            </a:r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定义</a:t>
            </a:r>
            <a:r>
              <a:rPr lang="en-US" altLang="zh-CN"/>
              <a:t>Profile - 1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619790" y="1827847"/>
            <a:ext cx="8158163" cy="3045619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zh-CN" altLang="en-US" sz="1500" b="1" dirty="0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@Configuration</a:t>
            </a:r>
            <a:endParaRPr lang="zh-CN" altLang="en-US" sz="1500" b="1" dirty="0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defTabSz="685800"/>
            <a:r>
              <a:rPr lang="en-US" altLang="zh-CN" sz="1500" b="1" dirty="0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@Profile(</a:t>
            </a:r>
            <a:r>
              <a:rPr lang="zh-CN" altLang="en-US" sz="1500" b="1" dirty="0">
                <a:solidFill>
                  <a:srgbClr val="074080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"</a:t>
            </a:r>
            <a:r>
              <a:rPr lang="en-US" altLang="zh-CN" sz="1500" b="1" dirty="0">
                <a:solidFill>
                  <a:srgbClr val="074080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embedded</a:t>
            </a:r>
            <a:r>
              <a:rPr lang="zh-CN" altLang="en-US" sz="1500" b="1" dirty="0">
                <a:solidFill>
                  <a:srgbClr val="074080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"</a:t>
            </a:r>
            <a:r>
              <a:rPr lang="en-US" altLang="zh-CN" sz="1500" b="1" dirty="0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  <a:endParaRPr lang="zh-CN" altLang="en-US" sz="1500" dirty="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 b="1" dirty="0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class</a:t>
            </a:r>
            <a:r>
              <a:rPr lang="zh-CN" altLang="en-US" sz="1500" dirty="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en-US" sz="1500" dirty="0" err="1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DevConfig</a:t>
            </a:r>
            <a:r>
              <a:rPr lang="en-US" sz="1500" dirty="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zh-CN" altLang="en-US" sz="1500" dirty="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{</a:t>
            </a:r>
            <a:endParaRPr lang="zh-CN" altLang="en-US" sz="1500" dirty="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 dirty="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zh-CN" altLang="en-US" sz="1500" b="1" dirty="0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@Bean</a:t>
            </a:r>
            <a:r>
              <a:rPr lang="zh-CN" altLang="en-US" sz="1500" dirty="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endParaRPr lang="zh-CN" altLang="en-US" sz="1500" dirty="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  <a:sym typeface="+mn-ea"/>
            </a:endParaRPr>
          </a:p>
          <a:p>
            <a:pPr defTabSz="685800"/>
            <a:r>
              <a:rPr lang="zh-CN" altLang="en-US" sz="1500" dirty="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zh-CN" altLang="en-US" sz="1500" b="1" dirty="0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</a:t>
            </a:r>
            <a:r>
              <a:rPr lang="zh-CN" altLang="en-US" sz="1500" dirty="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DataSource dataSource() {</a:t>
            </a:r>
            <a:endParaRPr lang="zh-CN" altLang="en-US" sz="1500" dirty="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 dirty="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</a:t>
            </a:r>
            <a:r>
              <a:rPr lang="en-US" sz="1500" dirty="0" err="1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EmbeddedDatabaseBuilder</a:t>
            </a:r>
            <a:r>
              <a:rPr lang="en-US" sz="1500" dirty="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builder</a:t>
            </a:r>
            <a:r>
              <a:rPr lang="en-US" altLang="zh-CN" sz="1500" dirty="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zh-CN" altLang="en-US" sz="1500" dirty="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= </a:t>
            </a:r>
            <a:r>
              <a:rPr lang="zh-CN" altLang="en-US" sz="1500" b="1" dirty="0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new </a:t>
            </a:r>
            <a:r>
              <a:rPr lang="en-US" sz="1500" dirty="0" err="1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EmbeddedDatabaseBuilder</a:t>
            </a:r>
            <a:r>
              <a:rPr lang="zh-CN" altLang="en-US" sz="1500" dirty="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();                                   </a:t>
            </a:r>
            <a:endParaRPr lang="zh-CN" altLang="en-US" sz="1500" dirty="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 dirty="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</a:t>
            </a:r>
            <a:r>
              <a:rPr lang="zh-CN" altLang="en-US" sz="1500" b="1" dirty="0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return </a:t>
            </a:r>
            <a:r>
              <a:rPr lang="en-US" altLang="zh-CN" sz="1500" dirty="0" err="1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builder.setName</a:t>
            </a:r>
            <a:r>
              <a:rPr lang="en-US" altLang="zh-CN" sz="1500" dirty="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(</a:t>
            </a:r>
            <a:r>
              <a:rPr lang="zh-CN" altLang="en-US" sz="1500" dirty="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 dirty="0" err="1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testdb</a:t>
            </a:r>
            <a:r>
              <a:rPr lang="zh-CN" altLang="en-US" sz="1500" dirty="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 dirty="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</a:t>
            </a:r>
            <a:endParaRPr lang="en-US" altLang="zh-CN" sz="1500" dirty="0">
              <a:solidFill>
                <a:srgbClr val="562E2F"/>
              </a:solidFill>
              <a:latin typeface="Source Han Sans SC Regular" panose="020B0400000000000000" charset="-122"/>
              <a:ea typeface="Source Han Sans SC Regular" panose="020B0400000000000000" charset="-122"/>
              <a:sym typeface="+mn-ea"/>
            </a:endParaRPr>
          </a:p>
          <a:p>
            <a:pPr defTabSz="685800"/>
            <a:r>
              <a:rPr lang="en-US" altLang="zh-CN" sz="1500" dirty="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                        .</a:t>
            </a:r>
            <a:r>
              <a:rPr lang="en-US" altLang="zh-CN" sz="1500" dirty="0" err="1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setType</a:t>
            </a:r>
            <a:r>
              <a:rPr lang="en-US" altLang="zh-CN" sz="1500" dirty="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(</a:t>
            </a:r>
            <a:r>
              <a:rPr lang="en-US" altLang="zh-CN" sz="1500" dirty="0" err="1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EmbeddedDatabaseType.</a:t>
            </a:r>
            <a:r>
              <a:rPr lang="en-US" altLang="zh-CN" sz="1500" i="1" dirty="0" err="1">
                <a:solidFill>
                  <a:srgbClr val="0000FF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HSQL</a:t>
            </a:r>
            <a:r>
              <a:rPr lang="en-US" altLang="zh-CN" sz="1500" dirty="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</a:t>
            </a:r>
            <a:endParaRPr lang="en-US" altLang="zh-CN" sz="1500" dirty="0">
              <a:solidFill>
                <a:srgbClr val="562E2F"/>
              </a:solidFill>
              <a:latin typeface="Source Han Sans SC Regular" panose="020B0400000000000000" charset="-122"/>
              <a:ea typeface="Source Han Sans SC Regular" panose="020B0400000000000000" charset="-122"/>
              <a:sym typeface="+mn-ea"/>
            </a:endParaRPr>
          </a:p>
          <a:p>
            <a:pPr defTabSz="685800"/>
            <a:r>
              <a:rPr lang="en-US" altLang="zh-CN" sz="1500" dirty="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                        .</a:t>
            </a:r>
            <a:r>
              <a:rPr lang="en-US" altLang="zh-CN" sz="1500" dirty="0" err="1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addScript</a:t>
            </a:r>
            <a:r>
              <a:rPr lang="en-US" altLang="zh-CN" sz="1500" dirty="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(</a:t>
            </a:r>
            <a:r>
              <a:rPr lang="zh-CN" altLang="en-US" sz="1500" dirty="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 dirty="0" err="1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classpath</a:t>
            </a:r>
            <a:r>
              <a:rPr lang="en-US" altLang="zh-CN" sz="1500" dirty="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:/</a:t>
            </a:r>
            <a:r>
              <a:rPr lang="en-US" altLang="zh-CN" sz="1500" dirty="0" err="1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testdb</a:t>
            </a:r>
            <a:r>
              <a:rPr lang="en-US" altLang="zh-CN" sz="1500" dirty="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/</a:t>
            </a:r>
            <a:r>
              <a:rPr lang="en-US" altLang="zh-CN" sz="1500" dirty="0" err="1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schema.db</a:t>
            </a:r>
            <a:r>
              <a:rPr lang="zh-CN" altLang="en-US" sz="1500" dirty="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 dirty="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</a:t>
            </a:r>
            <a:endParaRPr lang="en-US" altLang="zh-CN" sz="1500" dirty="0">
              <a:solidFill>
                <a:srgbClr val="562E2F"/>
              </a:solidFill>
              <a:latin typeface="Source Han Sans SC Regular" panose="020B0400000000000000" charset="-122"/>
              <a:ea typeface="Source Han Sans SC Regular" panose="020B0400000000000000" charset="-122"/>
              <a:sym typeface="+mn-ea"/>
            </a:endParaRPr>
          </a:p>
          <a:p>
            <a:pPr defTabSz="685800"/>
            <a:r>
              <a:rPr lang="en-US" altLang="zh-CN" sz="1500" dirty="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                        .</a:t>
            </a:r>
            <a:r>
              <a:rPr lang="en-US" altLang="zh-CN" sz="1500" dirty="0" err="1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addScript</a:t>
            </a:r>
            <a:r>
              <a:rPr lang="en-US" altLang="zh-CN" sz="1500" dirty="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(</a:t>
            </a:r>
            <a:r>
              <a:rPr lang="zh-CN" altLang="en-US" sz="1500" dirty="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 dirty="0" err="1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classpath</a:t>
            </a:r>
            <a:r>
              <a:rPr lang="en-US" altLang="zh-CN" sz="1500" dirty="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:/</a:t>
            </a:r>
            <a:r>
              <a:rPr lang="en-US" altLang="zh-CN" sz="1500" dirty="0" err="1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testdb</a:t>
            </a:r>
            <a:r>
              <a:rPr lang="en-US" altLang="zh-CN" sz="1500" dirty="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/test-</a:t>
            </a:r>
            <a:r>
              <a:rPr lang="en-US" altLang="zh-CN" sz="1500" dirty="0" err="1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data.db</a:t>
            </a:r>
            <a:r>
              <a:rPr lang="zh-CN" altLang="en-US" sz="1500" dirty="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 dirty="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).build</a:t>
            </a:r>
            <a:r>
              <a:rPr lang="zh-CN" altLang="en-US" sz="1500" dirty="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; </a:t>
            </a:r>
            <a:endParaRPr lang="zh-CN" altLang="en-US" sz="1500" dirty="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 dirty="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}</a:t>
            </a:r>
            <a:endParaRPr lang="zh-CN" altLang="en-US" sz="1500" dirty="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  <a:sym typeface="+mn-ea"/>
            </a:endParaRPr>
          </a:p>
          <a:p>
            <a:pPr defTabSz="685800"/>
            <a:r>
              <a:rPr lang="zh-CN" altLang="en-US" sz="1500" dirty="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en-US" altLang="zh-CN" sz="1500" dirty="0">
                <a:solidFill>
                  <a:prstClr val="white">
                    <a:lumMod val="50000"/>
                  </a:prstClr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...</a:t>
            </a:r>
            <a:endParaRPr lang="zh-CN" altLang="en-US" sz="1500" dirty="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 dirty="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1500" dirty="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5683567" y="1972628"/>
            <a:ext cx="2831783" cy="573881"/>
          </a:xfrm>
          <a:prstGeom prst="roundRect">
            <a:avLst>
              <a:gd name="adj" fmla="val 14522"/>
            </a:avLst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除非 </a:t>
            </a:r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"</a:t>
            </a:r>
            <a:r>
              <a:rPr lang="en-US" altLang="zh-CN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embedded</a:t>
            </a:r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" 被激活，</a:t>
            </a:r>
            <a:endParaRPr lang="zh-CN" altLang="en-US" sz="135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  <a:sym typeface="+mn-ea"/>
            </a:endParaRPr>
          </a:p>
          <a:p>
            <a:pPr algn="ctr" defTabSz="685800"/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否则配置中的任何内容都不可用</a:t>
            </a:r>
            <a:endParaRPr lang="zh-CN" altLang="en-US" sz="135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60083" y="2059781"/>
            <a:ext cx="2258854" cy="275273"/>
          </a:xfrm>
          <a:prstGeom prst="roundRect">
            <a:avLst>
              <a:gd name="adj" fmla="val 9695"/>
            </a:avLst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468427" y="4322921"/>
            <a:ext cx="1648778" cy="338138"/>
          </a:xfrm>
          <a:prstGeom prst="roundRect">
            <a:avLst>
              <a:gd name="adj" fmla="val 14522"/>
            </a:avLst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也支持</a:t>
            </a:r>
            <a:r>
              <a:rPr 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H2, Derby</a:t>
            </a:r>
            <a:endParaRPr lang="zh-CN" altLang="en-US" sz="135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  <a:sym typeface="+mn-ea"/>
            </a:endParaRPr>
          </a:p>
        </p:txBody>
      </p:sp>
      <p:cxnSp>
        <p:nvCxnSpPr>
          <p:cNvPr id="37" name="直接箭头连接符 36"/>
          <p:cNvCxnSpPr/>
          <p:nvPr/>
        </p:nvCxnSpPr>
        <p:spPr>
          <a:xfrm flipH="1" flipV="1">
            <a:off x="6185059" y="3573304"/>
            <a:ext cx="972026" cy="17383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7157085" y="3746183"/>
            <a:ext cx="132398" cy="57673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在 </a:t>
            </a:r>
            <a:r>
              <a:rPr lang="en-US" altLang="zh-CN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@Bean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方法的声明上使用 </a:t>
            </a:r>
            <a:r>
              <a:rPr lang="en-US" altLang="zh-CN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@Profile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注解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定义</a:t>
            </a:r>
            <a:r>
              <a:rPr lang="en-US" altLang="zh-CN"/>
              <a:t>Profile - 2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628650" y="1469708"/>
            <a:ext cx="7886700" cy="3345656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zh-CN" altLang="en-US" sz="135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@Configuration</a:t>
            </a:r>
            <a:endParaRPr lang="zh-CN" altLang="en-US" sz="135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35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class</a:t>
            </a:r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en-US" altLang="zh-CN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DataSource</a:t>
            </a:r>
            <a:r>
              <a:rPr 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Config </a:t>
            </a:r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{</a:t>
            </a:r>
            <a:endParaRPr lang="zh-CN" altLang="en-US" sz="135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zh-CN" altLang="en-US" sz="135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@Bean</a:t>
            </a:r>
            <a:r>
              <a:rPr lang="en-US" altLang="zh-CN" sz="135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(</a:t>
            </a:r>
            <a:r>
              <a:rPr lang="en-US" altLang="zh-CN" sz="135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name=</a:t>
            </a:r>
            <a:r>
              <a:rPr lang="zh-CN" altLang="en-US" sz="135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35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dataSource</a:t>
            </a:r>
            <a:r>
              <a:rPr lang="zh-CN" altLang="en-US" sz="135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35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  <a:endParaRPr lang="zh-CN" altLang="en-US" sz="135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defTabSz="685800"/>
            <a:r>
              <a:rPr lang="zh-CN" altLang="en-US" sz="135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        </a:t>
            </a:r>
            <a:r>
              <a:rPr lang="en-US" altLang="zh-CN" sz="135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@Profile(</a:t>
            </a:r>
            <a:r>
              <a:rPr lang="zh-CN" altLang="en-US" sz="1350" b="1">
                <a:solidFill>
                  <a:srgbClr val="074080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"</a:t>
            </a:r>
            <a:r>
              <a:rPr lang="en-US" altLang="zh-CN" sz="1350" b="1">
                <a:solidFill>
                  <a:srgbClr val="074080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embedded</a:t>
            </a:r>
            <a:r>
              <a:rPr lang="zh-CN" altLang="en-US" sz="1350" b="1">
                <a:solidFill>
                  <a:srgbClr val="074080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"</a:t>
            </a:r>
            <a:r>
              <a:rPr lang="en-US" altLang="zh-CN" sz="135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  <a:endParaRPr lang="zh-CN" altLang="en-US" sz="135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  <a:sym typeface="+mn-ea"/>
            </a:endParaRPr>
          </a:p>
          <a:p>
            <a:pPr defTabSz="685800"/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zh-CN" altLang="en-US" sz="135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</a:t>
            </a:r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DataSource dataSource</a:t>
            </a:r>
            <a:r>
              <a:rPr lang="en-US" altLang="zh-CN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ForDev</a:t>
            </a:r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() {</a:t>
            </a:r>
            <a:endParaRPr lang="zh-CN" altLang="en-US" sz="135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</a:t>
            </a:r>
            <a:r>
              <a:rPr 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EmbeddedDatabaseBuilder builder</a:t>
            </a:r>
            <a:r>
              <a:rPr lang="en-US" altLang="zh-CN" sz="135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= </a:t>
            </a:r>
            <a:r>
              <a:rPr lang="zh-CN" altLang="en-US" sz="135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new </a:t>
            </a:r>
            <a:r>
              <a:rPr 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EmbeddedDatabaseBuilder</a:t>
            </a:r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();                                   </a:t>
            </a:r>
            <a:endParaRPr lang="zh-CN" altLang="en-US" sz="135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</a:t>
            </a:r>
            <a:r>
              <a:rPr lang="zh-CN" altLang="en-US" sz="135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return </a:t>
            </a:r>
            <a:r>
              <a:rPr lang="en-US" altLang="zh-CN" sz="135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builder.setName(</a:t>
            </a:r>
            <a:r>
              <a:rPr lang="zh-CN" altLang="en-US" sz="135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35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testdb</a:t>
            </a:r>
            <a:r>
              <a:rPr lang="zh-CN" altLang="en-US" sz="135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35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 </a:t>
            </a:r>
            <a:r>
              <a:rPr lang="en-US" altLang="zh-CN" sz="1350">
                <a:solidFill>
                  <a:prstClr val="white">
                    <a:lumMod val="50000"/>
                  </a:prstClr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...</a:t>
            </a:r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endParaRPr lang="zh-CN" altLang="en-US" sz="135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}</a:t>
            </a:r>
            <a:endParaRPr lang="zh-CN" altLang="en-US" sz="135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  <a:sym typeface="+mn-ea"/>
            </a:endParaRPr>
          </a:p>
          <a:p>
            <a:pPr defTabSz="685800"/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zh-CN" altLang="en-US" sz="135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@Bean</a:t>
            </a:r>
            <a:r>
              <a:rPr lang="en-US" altLang="zh-CN" sz="135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(</a:t>
            </a:r>
            <a:r>
              <a:rPr lang="en-US" altLang="zh-CN" sz="135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name=</a:t>
            </a:r>
            <a:r>
              <a:rPr lang="zh-CN" altLang="en-US" sz="135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35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dataSource</a:t>
            </a:r>
            <a:r>
              <a:rPr lang="zh-CN" altLang="en-US" sz="135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35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  <a:endParaRPr lang="zh-CN" altLang="en-US" sz="135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defTabSz="685800"/>
            <a:r>
              <a:rPr lang="zh-CN" altLang="en-US" sz="135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        </a:t>
            </a:r>
            <a:r>
              <a:rPr lang="en-US" altLang="zh-CN" sz="135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@Profile(</a:t>
            </a:r>
            <a:r>
              <a:rPr lang="zh-CN" altLang="en-US" sz="1350" b="1">
                <a:solidFill>
                  <a:srgbClr val="074080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"</a:t>
            </a:r>
            <a:r>
              <a:rPr lang="en-US" altLang="zh-CN" sz="1350" b="1">
                <a:solidFill>
                  <a:srgbClr val="074080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!embedded</a:t>
            </a:r>
            <a:r>
              <a:rPr lang="zh-CN" altLang="en-US" sz="1350" b="1">
                <a:solidFill>
                  <a:srgbClr val="074080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"</a:t>
            </a:r>
            <a:r>
              <a:rPr lang="en-US" altLang="zh-CN" sz="135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  <a:endParaRPr lang="zh-CN" altLang="en-US" sz="135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  <a:sym typeface="+mn-ea"/>
            </a:endParaRPr>
          </a:p>
          <a:p>
            <a:pPr defTabSz="685800"/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zh-CN" altLang="en-US" sz="135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</a:t>
            </a:r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DataSource dataSource</a:t>
            </a:r>
            <a:r>
              <a:rPr lang="en-US" altLang="zh-CN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ForProd</a:t>
            </a:r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() {</a:t>
            </a:r>
            <a:endParaRPr lang="zh-CN" altLang="en-US" sz="135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</a:t>
            </a:r>
            <a:r>
              <a:rPr lang="en-US" altLang="zh-CN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BasicDataSource dataSource</a:t>
            </a:r>
            <a:r>
              <a:rPr lang="en-US" altLang="zh-CN" sz="135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= </a:t>
            </a:r>
            <a:r>
              <a:rPr lang="zh-CN" altLang="en-US" sz="135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new </a:t>
            </a:r>
            <a:r>
              <a:rPr 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BasicDataSource</a:t>
            </a:r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();</a:t>
            </a:r>
            <a:endParaRPr lang="zh-CN" altLang="en-US" sz="135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  <a:sym typeface="+mn-ea"/>
            </a:endParaRPr>
          </a:p>
          <a:p>
            <a:pPr defTabSz="685800"/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</a:t>
            </a:r>
            <a:r>
              <a:rPr lang="en-US" altLang="zh-CN" sz="1350">
                <a:solidFill>
                  <a:prstClr val="white">
                    <a:lumMod val="50000"/>
                  </a:prstClr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...</a:t>
            </a:r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                   </a:t>
            </a:r>
            <a:endParaRPr lang="zh-CN" altLang="en-US" sz="135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</a:t>
            </a:r>
            <a:r>
              <a:rPr lang="zh-CN" altLang="en-US" sz="135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return </a:t>
            </a:r>
            <a:r>
              <a:rPr lang="en-US" sz="135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dataSource;</a:t>
            </a:r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endParaRPr lang="zh-CN" altLang="en-US" sz="135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}</a:t>
            </a:r>
            <a:endParaRPr lang="zh-CN" altLang="en-US" sz="135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135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977414" y="1565911"/>
            <a:ext cx="2023110" cy="573881"/>
          </a:xfrm>
          <a:prstGeom prst="roundRect">
            <a:avLst>
              <a:gd name="adj" fmla="val 14522"/>
            </a:avLst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显式的声明</a:t>
            </a:r>
            <a:r>
              <a:rPr lang="en-US" altLang="zh-CN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Bean</a:t>
            </a:r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名称，</a:t>
            </a:r>
            <a:endParaRPr lang="zh-CN" altLang="en-US" sz="135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algn="ctr" defTabSz="685800"/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以覆盖方法名</a:t>
            </a:r>
            <a:endParaRPr lang="zh-CN" altLang="en-US" sz="135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cxnSp>
        <p:nvCxnSpPr>
          <p:cNvPr id="37" name="直接箭头连接符 36"/>
          <p:cNvCxnSpPr>
            <a:stCxn id="6" idx="1"/>
          </p:cNvCxnSpPr>
          <p:nvPr/>
        </p:nvCxnSpPr>
        <p:spPr>
          <a:xfrm flipH="1">
            <a:off x="3528536" y="1853089"/>
            <a:ext cx="2448878" cy="19288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6551295" y="3434239"/>
            <a:ext cx="2253139" cy="801053"/>
          </a:xfrm>
          <a:prstGeom prst="rect">
            <a:avLst/>
          </a:prstGeom>
          <a:solidFill>
            <a:schemeClr val="bg1"/>
          </a:solidFill>
          <a:ln w="12700">
            <a:solidFill>
              <a:srgbClr val="850A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defTabSz="685800"/>
            <a:r>
              <a:rPr lang="en-US" altLang="zh-CN" sz="1500">
                <a:solidFill>
                  <a:srgbClr val="850A09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2</a:t>
            </a:r>
            <a:r>
              <a:rPr lang="zh-CN" altLang="en-US" sz="1500">
                <a:solidFill>
                  <a:srgbClr val="850A09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个</a:t>
            </a:r>
            <a:r>
              <a:rPr lang="en-US" altLang="zh-CN" sz="1500">
                <a:solidFill>
                  <a:srgbClr val="850A09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Profile</a:t>
            </a:r>
            <a:r>
              <a:rPr lang="zh-CN" altLang="en-US" sz="1500">
                <a:solidFill>
                  <a:srgbClr val="850A09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都使用相同的</a:t>
            </a:r>
            <a:r>
              <a:rPr lang="en-US" altLang="zh-CN" sz="1500">
                <a:solidFill>
                  <a:srgbClr val="850A09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Bean id</a:t>
            </a:r>
            <a:r>
              <a:rPr lang="zh-CN" altLang="en-US" sz="1500">
                <a:solidFill>
                  <a:srgbClr val="850A09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，在同一时间只能有</a:t>
            </a:r>
            <a:r>
              <a:rPr lang="en-US" altLang="zh-CN" sz="1500">
                <a:solidFill>
                  <a:srgbClr val="850A09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1</a:t>
            </a:r>
            <a:r>
              <a:rPr lang="zh-CN" altLang="en-US" sz="1500">
                <a:solidFill>
                  <a:srgbClr val="850A09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个</a:t>
            </a:r>
            <a:r>
              <a:rPr lang="en-US" altLang="zh-CN" sz="1500">
                <a:solidFill>
                  <a:srgbClr val="850A09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Profile</a:t>
            </a:r>
            <a:r>
              <a:rPr lang="zh-CN" altLang="en-US" sz="1500">
                <a:solidFill>
                  <a:srgbClr val="850A09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被激活</a:t>
            </a:r>
            <a:endParaRPr lang="zh-CN" altLang="en-US" sz="1500">
              <a:solidFill>
                <a:srgbClr val="850A09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969646" y="1872139"/>
            <a:ext cx="2457926" cy="275273"/>
          </a:xfrm>
          <a:prstGeom prst="roundRect">
            <a:avLst>
              <a:gd name="adj" fmla="val 9695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969645" y="3307080"/>
            <a:ext cx="2322000" cy="275273"/>
          </a:xfrm>
          <a:prstGeom prst="roundRect">
            <a:avLst>
              <a:gd name="adj" fmla="val 9695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作为</a:t>
            </a:r>
            <a:r>
              <a:rPr lang="en-US" altLang="zh-CN"/>
              <a:t>Profile</a:t>
            </a:r>
            <a:r>
              <a:rPr lang="zh-CN" altLang="en-US"/>
              <a:t>时</a:t>
            </a:r>
            <a:r>
              <a:rPr lang="en-US" altLang="zh-CN"/>
              <a:t>Bean</a:t>
            </a:r>
            <a:r>
              <a:rPr lang="zh-CN" altLang="en-US"/>
              <a:t>是未激活的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定义</a:t>
            </a:r>
            <a:r>
              <a:rPr lang="en-US" altLang="zh-CN"/>
              <a:t>Profile - 3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628650" y="1783080"/>
            <a:ext cx="3078480" cy="1235393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zh-CN" altLang="en-US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@Configuration</a:t>
            </a:r>
            <a:endParaRPr lang="zh-CN" altLang="en-US" sz="15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defTabSz="685800"/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@Profile(</a:t>
            </a:r>
            <a:r>
              <a:rPr lang="zh-CN" altLang="en-US" sz="1500" b="1">
                <a:solidFill>
                  <a:srgbClr val="074080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"</a:t>
            </a:r>
            <a:r>
              <a:rPr lang="en-US" altLang="zh-CN" sz="1500" b="1">
                <a:solidFill>
                  <a:srgbClr val="074080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cloud</a:t>
            </a:r>
            <a:r>
              <a:rPr lang="zh-CN" altLang="en-US" sz="1500" b="1">
                <a:solidFill>
                  <a:srgbClr val="074080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"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class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DevConfig 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{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  <a:sym typeface="+mn-ea"/>
            </a:endParaRPr>
          </a:p>
          <a:p>
            <a:pPr defTabSz="685800"/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en-US" altLang="zh-CN" sz="1500">
                <a:solidFill>
                  <a:prstClr val="white">
                    <a:lumMod val="50000"/>
                  </a:prstClr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...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28650" y="3291840"/>
            <a:ext cx="3078480" cy="1235393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zh-CN" altLang="en-US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@Configuration</a:t>
            </a:r>
            <a:endParaRPr lang="zh-CN" altLang="en-US" sz="15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defTabSz="685800"/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@Profile(</a:t>
            </a:r>
            <a:r>
              <a:rPr lang="zh-CN" altLang="en-US" sz="1500" b="1">
                <a:solidFill>
                  <a:srgbClr val="074080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"</a:t>
            </a:r>
            <a:r>
              <a:rPr lang="en-US" altLang="zh-CN" sz="1500" b="1">
                <a:solidFill>
                  <a:srgbClr val="074080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!cloud</a:t>
            </a:r>
            <a:r>
              <a:rPr lang="zh-CN" altLang="en-US" sz="1500" b="1">
                <a:solidFill>
                  <a:srgbClr val="074080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"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class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en-US" altLang="zh-CN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Prod</a:t>
            </a:r>
            <a:r>
              <a:rPr 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Config 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{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  <a:sym typeface="+mn-ea"/>
            </a:endParaRPr>
          </a:p>
          <a:p>
            <a:pPr defTabSz="685800"/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en-US" altLang="zh-CN" sz="1500">
                <a:solidFill>
                  <a:prstClr val="white">
                    <a:lumMod val="50000"/>
                  </a:prstClr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...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948714" y="1876902"/>
            <a:ext cx="2644140" cy="573881"/>
          </a:xfrm>
          <a:prstGeom prst="roundRect">
            <a:avLst>
              <a:gd name="adj" fmla="val 14522"/>
            </a:avLst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如果 </a:t>
            </a:r>
            <a:r>
              <a:rPr lang="en-US" altLang="zh-CN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cloud </a:t>
            </a:r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是 </a:t>
            </a:r>
            <a:r>
              <a:rPr lang="zh-CN" altLang="en-US" sz="1350" b="1">
                <a:solidFill>
                  <a:prstClr val="black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Regular" panose="020B0400000000000000" charset="-122"/>
              </a:rPr>
              <a:t>激活的</a:t>
            </a:r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 </a:t>
            </a:r>
            <a:r>
              <a:rPr lang="en-US" altLang="zh-CN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Profile</a:t>
            </a:r>
            <a:endParaRPr lang="en-US" altLang="zh-CN" sz="135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cxnSp>
        <p:nvCxnSpPr>
          <p:cNvPr id="37" name="直接箭头连接符 36"/>
          <p:cNvCxnSpPr/>
          <p:nvPr/>
        </p:nvCxnSpPr>
        <p:spPr>
          <a:xfrm flipH="1" flipV="1">
            <a:off x="2526506" y="2163128"/>
            <a:ext cx="2430780" cy="142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4948714" y="3403283"/>
            <a:ext cx="2644140" cy="573881"/>
          </a:xfrm>
          <a:prstGeom prst="roundRect">
            <a:avLst>
              <a:gd name="adj" fmla="val 14522"/>
            </a:avLst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如果 </a:t>
            </a:r>
            <a:r>
              <a:rPr lang="en-US" altLang="zh-CN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cloud </a:t>
            </a:r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是 </a:t>
            </a:r>
            <a:r>
              <a:rPr lang="zh-CN" altLang="en-US" sz="1350" b="1">
                <a:solidFill>
                  <a:prstClr val="black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Regular" panose="020B0400000000000000" charset="-122"/>
              </a:rPr>
              <a:t>未激活的</a:t>
            </a:r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 </a:t>
            </a:r>
            <a:r>
              <a:rPr lang="en-US" altLang="zh-CN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Profile</a:t>
            </a:r>
            <a:endParaRPr lang="en-US" altLang="zh-CN" sz="135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cxnSp>
        <p:nvCxnSpPr>
          <p:cNvPr id="9" name="直接箭头连接符 8"/>
          <p:cNvCxnSpPr>
            <a:stCxn id="8" idx="1"/>
          </p:cNvCxnSpPr>
          <p:nvPr/>
        </p:nvCxnSpPr>
        <p:spPr>
          <a:xfrm flipH="1" flipV="1">
            <a:off x="2526506" y="3689033"/>
            <a:ext cx="2430780" cy="142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394710" y="4331018"/>
            <a:ext cx="2253139" cy="379571"/>
          </a:xfrm>
          <a:prstGeom prst="rect">
            <a:avLst/>
          </a:prstGeom>
          <a:solidFill>
            <a:schemeClr val="bg1"/>
          </a:solidFill>
          <a:ln w="12700">
            <a:solidFill>
              <a:srgbClr val="850A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zh-CN" altLang="en-US" sz="1500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非</a:t>
            </a:r>
            <a:r>
              <a:rPr lang="en-US" altLang="zh-CN" sz="1500">
                <a:solidFill>
                  <a:srgbClr val="850A09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cloud - </a:t>
            </a:r>
            <a:r>
              <a:rPr lang="zh-CN" altLang="en-US" sz="1500">
                <a:solidFill>
                  <a:srgbClr val="850A09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使用感叹号</a:t>
            </a:r>
            <a:endParaRPr lang="zh-CN" altLang="en-US" sz="1500">
              <a:solidFill>
                <a:srgbClr val="850A09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 Profile</a:t>
            </a:r>
            <a:r>
              <a:rPr lang="zh-CN" altLang="en-US"/>
              <a:t>必须在运行时激活</a:t>
            </a:r>
            <a:endParaRPr lang="zh-CN" altLang="en-US"/>
          </a:p>
          <a:p>
            <a:pPr lvl="1"/>
            <a:r>
              <a:rPr lang="zh-CN" altLang="en-US"/>
              <a:t> 通过命令行的系统属性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激活</a:t>
            </a:r>
            <a:r>
              <a:rPr lang="en-US" altLang="zh-CN"/>
              <a:t>Profile</a:t>
            </a:r>
            <a:r>
              <a:rPr lang="zh-CN" altLang="en-US"/>
              <a:t>的方式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037272" y="1788319"/>
            <a:ext cx="4216718" cy="37338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50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-Dspring.profiles.active=embedded,jpa</a:t>
            </a:r>
            <a:endParaRPr lang="en-US" sz="1500">
              <a:solidFill>
                <a:prstClr val="black"/>
              </a:solidFill>
              <a:latin typeface="Source Han Sans SC" panose="020B0400000000000000" charset="-122"/>
              <a:ea typeface="Source Han Sans SC" panose="020B0400000000000000" charset="-122"/>
              <a:sym typeface="+mn-ea"/>
            </a:endParaRPr>
          </a:p>
        </p:txBody>
      </p:sp>
      <p:sp>
        <p:nvSpPr>
          <p:cNvPr id="4" name="内容占位符 1"/>
          <p:cNvSpPr>
            <a:spLocks noGrp="1"/>
          </p:cNvSpPr>
          <p:nvPr/>
        </p:nvSpPr>
        <p:spPr>
          <a:xfrm>
            <a:off x="628650" y="2161699"/>
            <a:ext cx="7886700" cy="46005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"/>
              <a:defRPr sz="2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¡"/>
              <a:defRPr sz="24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20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1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1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lvl="1" indent="-171450" defTabSz="685800">
              <a:spcBef>
                <a:spcPts val="375"/>
              </a:spcBef>
            </a:pPr>
            <a:r>
              <a:rPr lang="en-US" altLang="zh-CN" sz="1800">
                <a:solidFill>
                  <a:prstClr val="black"/>
                </a:solidFill>
              </a:rPr>
              <a:t> </a:t>
            </a:r>
            <a:r>
              <a:rPr lang="zh-CN" altLang="en-US" sz="1800">
                <a:solidFill>
                  <a:prstClr val="black"/>
                </a:solidFill>
              </a:rPr>
              <a:t>程序化的系统属性</a:t>
            </a:r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37273" y="2632710"/>
            <a:ext cx="5895975" cy="569119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en-US" sz="150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System.</a:t>
            </a:r>
            <a:r>
              <a:rPr lang="en-US" sz="1500" i="1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setProperty</a:t>
            </a:r>
            <a:r>
              <a:rPr lang="en-US" sz="150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(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spring.profiles.active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sz="150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, 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embedded,jpa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sz="150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);</a:t>
            </a:r>
            <a:endParaRPr lang="en-US" sz="1500">
              <a:solidFill>
                <a:prstClr val="black"/>
              </a:solidFill>
              <a:latin typeface="Source Han Sans SC" panose="020B0400000000000000" charset="-122"/>
              <a:ea typeface="Source Han Sans SC" panose="020B0400000000000000" charset="-122"/>
              <a:sym typeface="+mn-ea"/>
            </a:endParaRPr>
          </a:p>
          <a:p>
            <a:pPr defTabSz="685800"/>
            <a:r>
              <a:rPr lang="en-US" sz="150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SpringApplication.run(AppConfig.</a:t>
            </a:r>
            <a:r>
              <a:rPr lang="en-US" sz="1500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class</a:t>
            </a:r>
            <a:r>
              <a:rPr lang="en-US" sz="150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);</a:t>
            </a:r>
            <a:endParaRPr lang="en-US" sz="1500">
              <a:solidFill>
                <a:prstClr val="black"/>
              </a:solidFill>
              <a:latin typeface="Source Han Sans SC" panose="020B0400000000000000" charset="-122"/>
              <a:ea typeface="Source Han Sans SC" panose="020B0400000000000000" charset="-122"/>
              <a:sym typeface="+mn-ea"/>
            </a:endParaRPr>
          </a:p>
        </p:txBody>
      </p:sp>
      <p:sp>
        <p:nvSpPr>
          <p:cNvPr id="7" name="内容占位符 1"/>
          <p:cNvSpPr>
            <a:spLocks noGrp="1"/>
          </p:cNvSpPr>
          <p:nvPr/>
        </p:nvSpPr>
        <p:spPr>
          <a:xfrm>
            <a:off x="628650" y="3212782"/>
            <a:ext cx="7886700" cy="46005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"/>
              <a:defRPr sz="2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¡"/>
              <a:defRPr sz="24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20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1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1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lvl="1" indent="-171450" defTabSz="685800">
              <a:spcBef>
                <a:spcPts val="375"/>
              </a:spcBef>
            </a:pPr>
            <a:r>
              <a:rPr lang="en-US" altLang="zh-CN" sz="1800">
                <a:solidFill>
                  <a:prstClr val="black"/>
                </a:solidFill>
              </a:rPr>
              <a:t> </a:t>
            </a:r>
            <a:r>
              <a:rPr lang="zh-CN" altLang="en-US" sz="1800">
                <a:solidFill>
                  <a:prstClr val="black"/>
                </a:solidFill>
              </a:rPr>
              <a:t>仅集成测试：</a:t>
            </a:r>
            <a:r>
              <a:rPr lang="en-US" altLang="zh-CN" sz="1800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@ActiveProfiles</a:t>
            </a:r>
            <a:r>
              <a:rPr lang="en-US" altLang="zh-CN" sz="1800">
                <a:solidFill>
                  <a:prstClr val="black"/>
                </a:solidFill>
              </a:rPr>
              <a:t> (</a:t>
            </a:r>
            <a:r>
              <a:rPr lang="zh-CN" altLang="en-US" sz="1800">
                <a:solidFill>
                  <a:prstClr val="black"/>
                </a:solidFill>
              </a:rPr>
              <a:t>后续章节讲解</a:t>
            </a:r>
            <a:r>
              <a:rPr lang="en-US" altLang="zh-CN" sz="1800">
                <a:solidFill>
                  <a:prstClr val="black"/>
                </a:solidFill>
              </a:rPr>
              <a:t>)</a:t>
            </a:r>
            <a:endParaRPr lang="en-US" altLang="zh-CN" sz="1800">
              <a:solidFill>
                <a:prstClr val="black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752" y="4856086"/>
            <a:ext cx="258445" cy="149860"/>
          </a:xfrm>
          <a:custGeom>
            <a:avLst/>
            <a:gdLst/>
            <a:ahLst/>
            <a:cxnLst/>
            <a:rect l="l" t="t" r="r" b="b"/>
            <a:pathLst>
              <a:path w="258445" h="149860">
                <a:moveTo>
                  <a:pt x="22529" y="0"/>
                </a:moveTo>
                <a:lnTo>
                  <a:pt x="0" y="0"/>
                </a:lnTo>
                <a:lnTo>
                  <a:pt x="0" y="21932"/>
                </a:lnTo>
                <a:lnTo>
                  <a:pt x="22529" y="21932"/>
                </a:lnTo>
                <a:lnTo>
                  <a:pt x="22529" y="0"/>
                </a:lnTo>
                <a:close/>
              </a:path>
              <a:path w="258445" h="149860">
                <a:moveTo>
                  <a:pt x="22618" y="38036"/>
                </a:moveTo>
                <a:lnTo>
                  <a:pt x="0" y="38036"/>
                </a:lnTo>
                <a:lnTo>
                  <a:pt x="0" y="146812"/>
                </a:lnTo>
                <a:lnTo>
                  <a:pt x="22618" y="146812"/>
                </a:lnTo>
                <a:lnTo>
                  <a:pt x="22618" y="38036"/>
                </a:lnTo>
                <a:close/>
              </a:path>
              <a:path w="258445" h="149860">
                <a:moveTo>
                  <a:pt x="152958" y="37947"/>
                </a:moveTo>
                <a:lnTo>
                  <a:pt x="131279" y="37947"/>
                </a:lnTo>
                <a:lnTo>
                  <a:pt x="103784" y="125247"/>
                </a:lnTo>
                <a:lnTo>
                  <a:pt x="102755" y="129019"/>
                </a:lnTo>
                <a:lnTo>
                  <a:pt x="102006" y="131267"/>
                </a:lnTo>
                <a:lnTo>
                  <a:pt x="95338" y="131267"/>
                </a:lnTo>
                <a:lnTo>
                  <a:pt x="94589" y="129019"/>
                </a:lnTo>
                <a:lnTo>
                  <a:pt x="93459" y="125247"/>
                </a:lnTo>
                <a:lnTo>
                  <a:pt x="66344" y="37947"/>
                </a:lnTo>
                <a:lnTo>
                  <a:pt x="39230" y="37947"/>
                </a:lnTo>
                <a:lnTo>
                  <a:pt x="39230" y="53962"/>
                </a:lnTo>
                <a:lnTo>
                  <a:pt x="49733" y="53962"/>
                </a:lnTo>
                <a:lnTo>
                  <a:pt x="75920" y="132029"/>
                </a:lnTo>
                <a:lnTo>
                  <a:pt x="79565" y="139763"/>
                </a:lnTo>
                <a:lnTo>
                  <a:pt x="84455" y="145135"/>
                </a:lnTo>
                <a:lnTo>
                  <a:pt x="90754" y="148247"/>
                </a:lnTo>
                <a:lnTo>
                  <a:pt x="98628" y="149263"/>
                </a:lnTo>
                <a:lnTo>
                  <a:pt x="104724" y="148729"/>
                </a:lnTo>
                <a:lnTo>
                  <a:pt x="110959" y="146405"/>
                </a:lnTo>
                <a:lnTo>
                  <a:pt x="116738" y="141198"/>
                </a:lnTo>
                <a:lnTo>
                  <a:pt x="121526" y="132029"/>
                </a:lnTo>
                <a:lnTo>
                  <a:pt x="152958" y="37947"/>
                </a:lnTo>
                <a:close/>
              </a:path>
              <a:path w="258445" h="149860">
                <a:moveTo>
                  <a:pt x="258241" y="85039"/>
                </a:moveTo>
                <a:lnTo>
                  <a:pt x="254609" y="66001"/>
                </a:lnTo>
                <a:lnTo>
                  <a:pt x="247713" y="55930"/>
                </a:lnTo>
                <a:lnTo>
                  <a:pt x="244398" y="51104"/>
                </a:lnTo>
                <a:lnTo>
                  <a:pt x="237032" y="46558"/>
                </a:lnTo>
                <a:lnTo>
                  <a:pt x="237032" y="102171"/>
                </a:lnTo>
                <a:lnTo>
                  <a:pt x="235064" y="113449"/>
                </a:lnTo>
                <a:lnTo>
                  <a:pt x="229400" y="122745"/>
                </a:lnTo>
                <a:lnTo>
                  <a:pt x="220446" y="129044"/>
                </a:lnTo>
                <a:lnTo>
                  <a:pt x="208610" y="131368"/>
                </a:lnTo>
                <a:lnTo>
                  <a:pt x="196583" y="129044"/>
                </a:lnTo>
                <a:lnTo>
                  <a:pt x="187693" y="122745"/>
                </a:lnTo>
                <a:lnTo>
                  <a:pt x="182194" y="113449"/>
                </a:lnTo>
                <a:lnTo>
                  <a:pt x="180352" y="102171"/>
                </a:lnTo>
                <a:lnTo>
                  <a:pt x="180378" y="85039"/>
                </a:lnTo>
                <a:lnTo>
                  <a:pt x="182168" y="73850"/>
                </a:lnTo>
                <a:lnTo>
                  <a:pt x="187553" y="64566"/>
                </a:lnTo>
                <a:lnTo>
                  <a:pt x="196392" y="58254"/>
                </a:lnTo>
                <a:lnTo>
                  <a:pt x="208610" y="55930"/>
                </a:lnTo>
                <a:lnTo>
                  <a:pt x="220484" y="58254"/>
                </a:lnTo>
                <a:lnTo>
                  <a:pt x="229438" y="64566"/>
                </a:lnTo>
                <a:lnTo>
                  <a:pt x="235077" y="73850"/>
                </a:lnTo>
                <a:lnTo>
                  <a:pt x="237020" y="85039"/>
                </a:lnTo>
                <a:lnTo>
                  <a:pt x="237032" y="102171"/>
                </a:lnTo>
                <a:lnTo>
                  <a:pt x="237032" y="46558"/>
                </a:lnTo>
                <a:lnTo>
                  <a:pt x="228714" y="41414"/>
                </a:lnTo>
                <a:lnTo>
                  <a:pt x="208610" y="37947"/>
                </a:lnTo>
                <a:lnTo>
                  <a:pt x="188518" y="41414"/>
                </a:lnTo>
                <a:lnTo>
                  <a:pt x="172821" y="51104"/>
                </a:lnTo>
                <a:lnTo>
                  <a:pt x="162610" y="66001"/>
                </a:lnTo>
                <a:lnTo>
                  <a:pt x="159054" y="85039"/>
                </a:lnTo>
                <a:lnTo>
                  <a:pt x="159067" y="102171"/>
                </a:lnTo>
                <a:lnTo>
                  <a:pt x="162699" y="121119"/>
                </a:lnTo>
                <a:lnTo>
                  <a:pt x="172885" y="136004"/>
                </a:lnTo>
                <a:lnTo>
                  <a:pt x="188544" y="145707"/>
                </a:lnTo>
                <a:lnTo>
                  <a:pt x="208610" y="149161"/>
                </a:lnTo>
                <a:lnTo>
                  <a:pt x="228714" y="145707"/>
                </a:lnTo>
                <a:lnTo>
                  <a:pt x="244398" y="136004"/>
                </a:lnTo>
                <a:lnTo>
                  <a:pt x="247586" y="131368"/>
                </a:lnTo>
                <a:lnTo>
                  <a:pt x="254609" y="121119"/>
                </a:lnTo>
                <a:lnTo>
                  <a:pt x="258229" y="102171"/>
                </a:lnTo>
                <a:lnTo>
                  <a:pt x="258241" y="8503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4545" y="4856086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4119" y="42557"/>
                </a:moveTo>
                <a:lnTo>
                  <a:pt x="48145" y="36436"/>
                </a:lnTo>
                <a:lnTo>
                  <a:pt x="28067" y="39852"/>
                </a:lnTo>
                <a:lnTo>
                  <a:pt x="12915" y="49631"/>
                </a:lnTo>
                <a:lnTo>
                  <a:pt x="3340" y="65087"/>
                </a:lnTo>
                <a:lnTo>
                  <a:pt x="0" y="85509"/>
                </a:lnTo>
                <a:lnTo>
                  <a:pt x="0" y="97370"/>
                </a:lnTo>
                <a:lnTo>
                  <a:pt x="3340" y="117830"/>
                </a:lnTo>
                <a:lnTo>
                  <a:pt x="12915" y="133388"/>
                </a:lnTo>
                <a:lnTo>
                  <a:pt x="28067" y="143256"/>
                </a:lnTo>
                <a:lnTo>
                  <a:pt x="48145" y="146723"/>
                </a:lnTo>
                <a:lnTo>
                  <a:pt x="54051" y="146723"/>
                </a:lnTo>
                <a:lnTo>
                  <a:pt x="56400" y="146443"/>
                </a:lnTo>
                <a:lnTo>
                  <a:pt x="56400" y="128257"/>
                </a:lnTo>
                <a:lnTo>
                  <a:pt x="55460" y="128257"/>
                </a:lnTo>
                <a:lnTo>
                  <a:pt x="48704" y="128447"/>
                </a:lnTo>
                <a:lnTo>
                  <a:pt x="48145" y="128447"/>
                </a:lnTo>
                <a:lnTo>
                  <a:pt x="37071" y="126212"/>
                </a:lnTo>
                <a:lnTo>
                  <a:pt x="28536" y="119900"/>
                </a:lnTo>
                <a:lnTo>
                  <a:pt x="23063" y="110096"/>
                </a:lnTo>
                <a:lnTo>
                  <a:pt x="21120" y="97370"/>
                </a:lnTo>
                <a:lnTo>
                  <a:pt x="21120" y="85509"/>
                </a:lnTo>
                <a:lnTo>
                  <a:pt x="23075" y="72783"/>
                </a:lnTo>
                <a:lnTo>
                  <a:pt x="28575" y="62979"/>
                </a:lnTo>
                <a:lnTo>
                  <a:pt x="37109" y="56667"/>
                </a:lnTo>
                <a:lnTo>
                  <a:pt x="48145" y="54432"/>
                </a:lnTo>
                <a:lnTo>
                  <a:pt x="55372" y="54432"/>
                </a:lnTo>
                <a:lnTo>
                  <a:pt x="66446" y="54991"/>
                </a:lnTo>
                <a:lnTo>
                  <a:pt x="70294" y="55841"/>
                </a:lnTo>
                <a:lnTo>
                  <a:pt x="71412" y="56032"/>
                </a:lnTo>
                <a:lnTo>
                  <a:pt x="71412" y="146723"/>
                </a:lnTo>
                <a:lnTo>
                  <a:pt x="94030" y="146723"/>
                </a:lnTo>
                <a:lnTo>
                  <a:pt x="94030" y="45097"/>
                </a:lnTo>
                <a:lnTo>
                  <a:pt x="94119" y="43218"/>
                </a:lnTo>
                <a:lnTo>
                  <a:pt x="94119" y="42557"/>
                </a:lnTo>
                <a:close/>
              </a:path>
              <a:path w="138430" h="147320">
                <a:moveTo>
                  <a:pt x="138417" y="0"/>
                </a:moveTo>
                <a:lnTo>
                  <a:pt x="115798" y="0"/>
                </a:lnTo>
                <a:lnTo>
                  <a:pt x="115798" y="146812"/>
                </a:lnTo>
                <a:lnTo>
                  <a:pt x="138417" y="146812"/>
                </a:lnTo>
                <a:lnTo>
                  <a:pt x="138417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7338" y="4856074"/>
            <a:ext cx="100330" cy="147320"/>
          </a:xfrm>
          <a:custGeom>
            <a:avLst/>
            <a:gdLst/>
            <a:ahLst/>
            <a:cxnLst/>
            <a:rect l="l" t="t" r="r" b="b"/>
            <a:pathLst>
              <a:path w="100329" h="147320">
                <a:moveTo>
                  <a:pt x="23459" y="146724"/>
                </a:moveTo>
                <a:lnTo>
                  <a:pt x="0" y="146724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41"/>
                </a:lnTo>
                <a:lnTo>
                  <a:pt x="95405" y="24235"/>
                </a:lnTo>
                <a:lnTo>
                  <a:pt x="99841" y="45205"/>
                </a:lnTo>
                <a:lnTo>
                  <a:pt x="99841" y="47087"/>
                </a:lnTo>
                <a:lnTo>
                  <a:pt x="67381" y="88790"/>
                </a:lnTo>
                <a:lnTo>
                  <a:pt x="41100" y="91161"/>
                </a:lnTo>
                <a:lnTo>
                  <a:pt x="38756" y="91068"/>
                </a:lnTo>
                <a:lnTo>
                  <a:pt x="38756" y="71292"/>
                </a:lnTo>
                <a:lnTo>
                  <a:pt x="45322" y="71292"/>
                </a:lnTo>
                <a:lnTo>
                  <a:pt x="59386" y="69531"/>
                </a:lnTo>
                <a:lnTo>
                  <a:pt x="68735" y="64557"/>
                </a:lnTo>
                <a:lnTo>
                  <a:pt x="73931" y="56829"/>
                </a:lnTo>
                <a:lnTo>
                  <a:pt x="75537" y="46807"/>
                </a:lnTo>
                <a:lnTo>
                  <a:pt x="75537" y="45015"/>
                </a:lnTo>
                <a:lnTo>
                  <a:pt x="45229" y="20623"/>
                </a:lnTo>
                <a:lnTo>
                  <a:pt x="42603" y="20530"/>
                </a:lnTo>
                <a:lnTo>
                  <a:pt x="40163" y="20437"/>
                </a:lnTo>
                <a:lnTo>
                  <a:pt x="23459" y="20437"/>
                </a:lnTo>
                <a:lnTo>
                  <a:pt x="23459" y="146724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1266" y="4870579"/>
            <a:ext cx="59690" cy="132080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2032"/>
                </a:moveTo>
                <a:lnTo>
                  <a:pt x="30780" y="132032"/>
                </a:lnTo>
                <a:lnTo>
                  <a:pt x="16984" y="130393"/>
                </a:lnTo>
                <a:lnTo>
                  <a:pt x="7402" y="125345"/>
                </a:lnTo>
                <a:lnTo>
                  <a:pt x="1813" y="116696"/>
                </a:lnTo>
                <a:lnTo>
                  <a:pt x="0" y="104251"/>
                </a:lnTo>
                <a:lnTo>
                  <a:pt x="0" y="3012"/>
                </a:lnTo>
                <a:lnTo>
                  <a:pt x="22897" y="0"/>
                </a:lnTo>
                <a:lnTo>
                  <a:pt x="22897" y="23446"/>
                </a:lnTo>
                <a:lnTo>
                  <a:pt x="59682" y="23446"/>
                </a:lnTo>
                <a:lnTo>
                  <a:pt x="59682" y="40963"/>
                </a:lnTo>
                <a:lnTo>
                  <a:pt x="22897" y="40963"/>
                </a:lnTo>
                <a:lnTo>
                  <a:pt x="22897" y="114137"/>
                </a:lnTo>
                <a:lnTo>
                  <a:pt x="29184" y="114514"/>
                </a:lnTo>
                <a:lnTo>
                  <a:pt x="59682" y="114514"/>
                </a:lnTo>
                <a:lnTo>
                  <a:pt x="59682" y="13203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3286" y="4983869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22"/>
                </a:moveTo>
                <a:lnTo>
                  <a:pt x="4222" y="19022"/>
                </a:lnTo>
                <a:lnTo>
                  <a:pt x="0" y="14691"/>
                </a:lnTo>
                <a:lnTo>
                  <a:pt x="0" y="4237"/>
                </a:lnTo>
                <a:lnTo>
                  <a:pt x="4222" y="0"/>
                </a:lnTo>
                <a:lnTo>
                  <a:pt x="14828" y="0"/>
                </a:lnTo>
                <a:lnTo>
                  <a:pt x="16049" y="1224"/>
                </a:lnTo>
                <a:lnTo>
                  <a:pt x="5066" y="1224"/>
                </a:lnTo>
                <a:lnTo>
                  <a:pt x="1410" y="4898"/>
                </a:lnTo>
                <a:lnTo>
                  <a:pt x="1410" y="13844"/>
                </a:lnTo>
                <a:lnTo>
                  <a:pt x="5066" y="17517"/>
                </a:lnTo>
                <a:lnTo>
                  <a:pt x="16295" y="17517"/>
                </a:lnTo>
                <a:lnTo>
                  <a:pt x="14828" y="19022"/>
                </a:lnTo>
                <a:close/>
              </a:path>
              <a:path w="19050" h="19050">
                <a:moveTo>
                  <a:pt x="16295" y="17517"/>
                </a:moveTo>
                <a:lnTo>
                  <a:pt x="13984" y="17517"/>
                </a:lnTo>
                <a:lnTo>
                  <a:pt x="17548" y="13844"/>
                </a:lnTo>
                <a:lnTo>
                  <a:pt x="17459" y="4898"/>
                </a:lnTo>
                <a:lnTo>
                  <a:pt x="13984" y="1224"/>
                </a:lnTo>
                <a:lnTo>
                  <a:pt x="16049" y="1224"/>
                </a:lnTo>
                <a:lnTo>
                  <a:pt x="19051" y="4237"/>
                </a:lnTo>
                <a:lnTo>
                  <a:pt x="19051" y="14691"/>
                </a:lnTo>
                <a:lnTo>
                  <a:pt x="16295" y="17517"/>
                </a:lnTo>
                <a:close/>
              </a:path>
              <a:path w="19050" h="19050">
                <a:moveTo>
                  <a:pt x="7507" y="14407"/>
                </a:moveTo>
                <a:lnTo>
                  <a:pt x="6384" y="14407"/>
                </a:lnTo>
                <a:lnTo>
                  <a:pt x="6384" y="4237"/>
                </a:lnTo>
                <a:lnTo>
                  <a:pt x="11826" y="4237"/>
                </a:lnTo>
                <a:lnTo>
                  <a:pt x="12919" y="5178"/>
                </a:lnTo>
                <a:lnTo>
                  <a:pt x="7321" y="5178"/>
                </a:lnTo>
                <a:lnTo>
                  <a:pt x="7321" y="9606"/>
                </a:lnTo>
                <a:lnTo>
                  <a:pt x="12291" y="9606"/>
                </a:lnTo>
                <a:lnTo>
                  <a:pt x="11075" y="10170"/>
                </a:lnTo>
                <a:lnTo>
                  <a:pt x="11250" y="10453"/>
                </a:lnTo>
                <a:lnTo>
                  <a:pt x="9947" y="10453"/>
                </a:lnTo>
                <a:lnTo>
                  <a:pt x="7507" y="10547"/>
                </a:lnTo>
                <a:lnTo>
                  <a:pt x="7507" y="14407"/>
                </a:lnTo>
                <a:close/>
              </a:path>
              <a:path w="19050" h="19050">
                <a:moveTo>
                  <a:pt x="12291" y="9606"/>
                </a:moveTo>
                <a:lnTo>
                  <a:pt x="11075" y="9606"/>
                </a:lnTo>
                <a:lnTo>
                  <a:pt x="12012" y="8758"/>
                </a:lnTo>
                <a:lnTo>
                  <a:pt x="12012" y="5932"/>
                </a:lnTo>
                <a:lnTo>
                  <a:pt x="11075" y="5178"/>
                </a:lnTo>
                <a:lnTo>
                  <a:pt x="12919" y="5178"/>
                </a:lnTo>
                <a:lnTo>
                  <a:pt x="13139" y="5368"/>
                </a:lnTo>
                <a:lnTo>
                  <a:pt x="13139" y="8758"/>
                </a:lnTo>
                <a:lnTo>
                  <a:pt x="12291" y="9606"/>
                </a:lnTo>
                <a:close/>
              </a:path>
              <a:path w="19050" h="19050">
                <a:moveTo>
                  <a:pt x="13701" y="14407"/>
                </a:moveTo>
                <a:lnTo>
                  <a:pt x="12481" y="14407"/>
                </a:lnTo>
                <a:lnTo>
                  <a:pt x="9947" y="10453"/>
                </a:lnTo>
                <a:lnTo>
                  <a:pt x="11250" y="10453"/>
                </a:lnTo>
                <a:lnTo>
                  <a:pt x="13701" y="14407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5752" y="4856086"/>
            <a:ext cx="258445" cy="149860"/>
          </a:xfrm>
          <a:custGeom>
            <a:avLst/>
            <a:gdLst/>
            <a:ahLst/>
            <a:cxnLst/>
            <a:rect l="l" t="t" r="r" b="b"/>
            <a:pathLst>
              <a:path w="258445" h="149860">
                <a:moveTo>
                  <a:pt x="22529" y="0"/>
                </a:moveTo>
                <a:lnTo>
                  <a:pt x="0" y="0"/>
                </a:lnTo>
                <a:lnTo>
                  <a:pt x="0" y="21932"/>
                </a:lnTo>
                <a:lnTo>
                  <a:pt x="22529" y="21932"/>
                </a:lnTo>
                <a:lnTo>
                  <a:pt x="22529" y="0"/>
                </a:lnTo>
                <a:close/>
              </a:path>
              <a:path w="258445" h="149860">
                <a:moveTo>
                  <a:pt x="22618" y="38036"/>
                </a:moveTo>
                <a:lnTo>
                  <a:pt x="0" y="38036"/>
                </a:lnTo>
                <a:lnTo>
                  <a:pt x="0" y="146812"/>
                </a:lnTo>
                <a:lnTo>
                  <a:pt x="22618" y="146812"/>
                </a:lnTo>
                <a:lnTo>
                  <a:pt x="22618" y="38036"/>
                </a:lnTo>
                <a:close/>
              </a:path>
              <a:path w="258445" h="149860">
                <a:moveTo>
                  <a:pt x="152958" y="37947"/>
                </a:moveTo>
                <a:lnTo>
                  <a:pt x="131279" y="37947"/>
                </a:lnTo>
                <a:lnTo>
                  <a:pt x="103784" y="125247"/>
                </a:lnTo>
                <a:lnTo>
                  <a:pt x="102755" y="129019"/>
                </a:lnTo>
                <a:lnTo>
                  <a:pt x="102006" y="131267"/>
                </a:lnTo>
                <a:lnTo>
                  <a:pt x="95338" y="131267"/>
                </a:lnTo>
                <a:lnTo>
                  <a:pt x="94589" y="129019"/>
                </a:lnTo>
                <a:lnTo>
                  <a:pt x="93459" y="125247"/>
                </a:lnTo>
                <a:lnTo>
                  <a:pt x="66344" y="37947"/>
                </a:lnTo>
                <a:lnTo>
                  <a:pt x="39230" y="37947"/>
                </a:lnTo>
                <a:lnTo>
                  <a:pt x="39230" y="53962"/>
                </a:lnTo>
                <a:lnTo>
                  <a:pt x="49733" y="53962"/>
                </a:lnTo>
                <a:lnTo>
                  <a:pt x="75920" y="132029"/>
                </a:lnTo>
                <a:lnTo>
                  <a:pt x="79565" y="139763"/>
                </a:lnTo>
                <a:lnTo>
                  <a:pt x="84455" y="145135"/>
                </a:lnTo>
                <a:lnTo>
                  <a:pt x="90754" y="148247"/>
                </a:lnTo>
                <a:lnTo>
                  <a:pt x="98628" y="149263"/>
                </a:lnTo>
                <a:lnTo>
                  <a:pt x="104724" y="148729"/>
                </a:lnTo>
                <a:lnTo>
                  <a:pt x="110959" y="146405"/>
                </a:lnTo>
                <a:lnTo>
                  <a:pt x="116738" y="141198"/>
                </a:lnTo>
                <a:lnTo>
                  <a:pt x="121526" y="132029"/>
                </a:lnTo>
                <a:lnTo>
                  <a:pt x="152958" y="37947"/>
                </a:lnTo>
                <a:close/>
              </a:path>
              <a:path w="258445" h="149860">
                <a:moveTo>
                  <a:pt x="258241" y="85039"/>
                </a:moveTo>
                <a:lnTo>
                  <a:pt x="254609" y="66001"/>
                </a:lnTo>
                <a:lnTo>
                  <a:pt x="247713" y="55930"/>
                </a:lnTo>
                <a:lnTo>
                  <a:pt x="244398" y="51104"/>
                </a:lnTo>
                <a:lnTo>
                  <a:pt x="237032" y="46558"/>
                </a:lnTo>
                <a:lnTo>
                  <a:pt x="237032" y="102171"/>
                </a:lnTo>
                <a:lnTo>
                  <a:pt x="235064" y="113449"/>
                </a:lnTo>
                <a:lnTo>
                  <a:pt x="229400" y="122745"/>
                </a:lnTo>
                <a:lnTo>
                  <a:pt x="220446" y="129044"/>
                </a:lnTo>
                <a:lnTo>
                  <a:pt x="208610" y="131368"/>
                </a:lnTo>
                <a:lnTo>
                  <a:pt x="196583" y="129044"/>
                </a:lnTo>
                <a:lnTo>
                  <a:pt x="187693" y="122745"/>
                </a:lnTo>
                <a:lnTo>
                  <a:pt x="182194" y="113449"/>
                </a:lnTo>
                <a:lnTo>
                  <a:pt x="180352" y="102171"/>
                </a:lnTo>
                <a:lnTo>
                  <a:pt x="180378" y="85039"/>
                </a:lnTo>
                <a:lnTo>
                  <a:pt x="182168" y="73850"/>
                </a:lnTo>
                <a:lnTo>
                  <a:pt x="187553" y="64566"/>
                </a:lnTo>
                <a:lnTo>
                  <a:pt x="196392" y="58254"/>
                </a:lnTo>
                <a:lnTo>
                  <a:pt x="208610" y="55930"/>
                </a:lnTo>
                <a:lnTo>
                  <a:pt x="220484" y="58254"/>
                </a:lnTo>
                <a:lnTo>
                  <a:pt x="229438" y="64566"/>
                </a:lnTo>
                <a:lnTo>
                  <a:pt x="235077" y="73850"/>
                </a:lnTo>
                <a:lnTo>
                  <a:pt x="237020" y="85039"/>
                </a:lnTo>
                <a:lnTo>
                  <a:pt x="237032" y="102171"/>
                </a:lnTo>
                <a:lnTo>
                  <a:pt x="237032" y="46558"/>
                </a:lnTo>
                <a:lnTo>
                  <a:pt x="228714" y="41414"/>
                </a:lnTo>
                <a:lnTo>
                  <a:pt x="208610" y="37947"/>
                </a:lnTo>
                <a:lnTo>
                  <a:pt x="188518" y="41414"/>
                </a:lnTo>
                <a:lnTo>
                  <a:pt x="172821" y="51104"/>
                </a:lnTo>
                <a:lnTo>
                  <a:pt x="162610" y="66001"/>
                </a:lnTo>
                <a:lnTo>
                  <a:pt x="159054" y="85039"/>
                </a:lnTo>
                <a:lnTo>
                  <a:pt x="159067" y="102171"/>
                </a:lnTo>
                <a:lnTo>
                  <a:pt x="162699" y="121119"/>
                </a:lnTo>
                <a:lnTo>
                  <a:pt x="172885" y="136004"/>
                </a:lnTo>
                <a:lnTo>
                  <a:pt x="188544" y="145707"/>
                </a:lnTo>
                <a:lnTo>
                  <a:pt x="208610" y="149161"/>
                </a:lnTo>
                <a:lnTo>
                  <a:pt x="228714" y="145707"/>
                </a:lnTo>
                <a:lnTo>
                  <a:pt x="244398" y="136004"/>
                </a:lnTo>
                <a:lnTo>
                  <a:pt x="247586" y="131368"/>
                </a:lnTo>
                <a:lnTo>
                  <a:pt x="254609" y="121119"/>
                </a:lnTo>
                <a:lnTo>
                  <a:pt x="258229" y="102171"/>
                </a:lnTo>
                <a:lnTo>
                  <a:pt x="258241" y="8503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4545" y="4856086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4119" y="42557"/>
                </a:moveTo>
                <a:lnTo>
                  <a:pt x="48145" y="36436"/>
                </a:lnTo>
                <a:lnTo>
                  <a:pt x="28067" y="39852"/>
                </a:lnTo>
                <a:lnTo>
                  <a:pt x="12915" y="49631"/>
                </a:lnTo>
                <a:lnTo>
                  <a:pt x="3340" y="65087"/>
                </a:lnTo>
                <a:lnTo>
                  <a:pt x="0" y="85509"/>
                </a:lnTo>
                <a:lnTo>
                  <a:pt x="0" y="97370"/>
                </a:lnTo>
                <a:lnTo>
                  <a:pt x="3340" y="117830"/>
                </a:lnTo>
                <a:lnTo>
                  <a:pt x="12915" y="133388"/>
                </a:lnTo>
                <a:lnTo>
                  <a:pt x="28067" y="143256"/>
                </a:lnTo>
                <a:lnTo>
                  <a:pt x="48145" y="146723"/>
                </a:lnTo>
                <a:lnTo>
                  <a:pt x="54051" y="146723"/>
                </a:lnTo>
                <a:lnTo>
                  <a:pt x="56400" y="146443"/>
                </a:lnTo>
                <a:lnTo>
                  <a:pt x="56400" y="128257"/>
                </a:lnTo>
                <a:lnTo>
                  <a:pt x="55460" y="128257"/>
                </a:lnTo>
                <a:lnTo>
                  <a:pt x="48704" y="128447"/>
                </a:lnTo>
                <a:lnTo>
                  <a:pt x="48145" y="128447"/>
                </a:lnTo>
                <a:lnTo>
                  <a:pt x="37071" y="126212"/>
                </a:lnTo>
                <a:lnTo>
                  <a:pt x="28536" y="119900"/>
                </a:lnTo>
                <a:lnTo>
                  <a:pt x="23063" y="110096"/>
                </a:lnTo>
                <a:lnTo>
                  <a:pt x="21120" y="97370"/>
                </a:lnTo>
                <a:lnTo>
                  <a:pt x="21120" y="85509"/>
                </a:lnTo>
                <a:lnTo>
                  <a:pt x="23075" y="72783"/>
                </a:lnTo>
                <a:lnTo>
                  <a:pt x="28575" y="62979"/>
                </a:lnTo>
                <a:lnTo>
                  <a:pt x="37109" y="56667"/>
                </a:lnTo>
                <a:lnTo>
                  <a:pt x="48145" y="54432"/>
                </a:lnTo>
                <a:lnTo>
                  <a:pt x="55372" y="54432"/>
                </a:lnTo>
                <a:lnTo>
                  <a:pt x="66446" y="54991"/>
                </a:lnTo>
                <a:lnTo>
                  <a:pt x="70294" y="55841"/>
                </a:lnTo>
                <a:lnTo>
                  <a:pt x="71412" y="56032"/>
                </a:lnTo>
                <a:lnTo>
                  <a:pt x="71412" y="146723"/>
                </a:lnTo>
                <a:lnTo>
                  <a:pt x="94030" y="146723"/>
                </a:lnTo>
                <a:lnTo>
                  <a:pt x="94030" y="45097"/>
                </a:lnTo>
                <a:lnTo>
                  <a:pt x="94119" y="43218"/>
                </a:lnTo>
                <a:lnTo>
                  <a:pt x="94119" y="42557"/>
                </a:lnTo>
                <a:close/>
              </a:path>
              <a:path w="138430" h="147320">
                <a:moveTo>
                  <a:pt x="138417" y="0"/>
                </a:moveTo>
                <a:lnTo>
                  <a:pt x="115798" y="0"/>
                </a:lnTo>
                <a:lnTo>
                  <a:pt x="115798" y="146812"/>
                </a:lnTo>
                <a:lnTo>
                  <a:pt x="138417" y="146812"/>
                </a:lnTo>
                <a:lnTo>
                  <a:pt x="138417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7338" y="4856074"/>
            <a:ext cx="100330" cy="147320"/>
          </a:xfrm>
          <a:custGeom>
            <a:avLst/>
            <a:gdLst/>
            <a:ahLst/>
            <a:cxnLst/>
            <a:rect l="l" t="t" r="r" b="b"/>
            <a:pathLst>
              <a:path w="100329" h="147320">
                <a:moveTo>
                  <a:pt x="23459" y="146724"/>
                </a:moveTo>
                <a:lnTo>
                  <a:pt x="0" y="146724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41"/>
                </a:lnTo>
                <a:lnTo>
                  <a:pt x="95405" y="24235"/>
                </a:lnTo>
                <a:lnTo>
                  <a:pt x="99841" y="45205"/>
                </a:lnTo>
                <a:lnTo>
                  <a:pt x="99841" y="47087"/>
                </a:lnTo>
                <a:lnTo>
                  <a:pt x="67381" y="88790"/>
                </a:lnTo>
                <a:lnTo>
                  <a:pt x="41100" y="91161"/>
                </a:lnTo>
                <a:lnTo>
                  <a:pt x="38756" y="91068"/>
                </a:lnTo>
                <a:lnTo>
                  <a:pt x="38756" y="71292"/>
                </a:lnTo>
                <a:lnTo>
                  <a:pt x="45322" y="71292"/>
                </a:lnTo>
                <a:lnTo>
                  <a:pt x="59386" y="69531"/>
                </a:lnTo>
                <a:lnTo>
                  <a:pt x="68735" y="64557"/>
                </a:lnTo>
                <a:lnTo>
                  <a:pt x="73931" y="56829"/>
                </a:lnTo>
                <a:lnTo>
                  <a:pt x="75537" y="46807"/>
                </a:lnTo>
                <a:lnTo>
                  <a:pt x="75537" y="45015"/>
                </a:lnTo>
                <a:lnTo>
                  <a:pt x="45229" y="20623"/>
                </a:lnTo>
                <a:lnTo>
                  <a:pt x="42603" y="20530"/>
                </a:lnTo>
                <a:lnTo>
                  <a:pt x="40163" y="20437"/>
                </a:lnTo>
                <a:lnTo>
                  <a:pt x="23459" y="20437"/>
                </a:lnTo>
                <a:lnTo>
                  <a:pt x="23459" y="146724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1266" y="4870579"/>
            <a:ext cx="59690" cy="132080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2032"/>
                </a:moveTo>
                <a:lnTo>
                  <a:pt x="30780" y="132032"/>
                </a:lnTo>
                <a:lnTo>
                  <a:pt x="16984" y="130393"/>
                </a:lnTo>
                <a:lnTo>
                  <a:pt x="7402" y="125345"/>
                </a:lnTo>
                <a:lnTo>
                  <a:pt x="1813" y="116696"/>
                </a:lnTo>
                <a:lnTo>
                  <a:pt x="0" y="104251"/>
                </a:lnTo>
                <a:lnTo>
                  <a:pt x="0" y="3012"/>
                </a:lnTo>
                <a:lnTo>
                  <a:pt x="22897" y="0"/>
                </a:lnTo>
                <a:lnTo>
                  <a:pt x="22897" y="23446"/>
                </a:lnTo>
                <a:lnTo>
                  <a:pt x="59682" y="23446"/>
                </a:lnTo>
                <a:lnTo>
                  <a:pt x="59682" y="40963"/>
                </a:lnTo>
                <a:lnTo>
                  <a:pt x="22897" y="40963"/>
                </a:lnTo>
                <a:lnTo>
                  <a:pt x="22897" y="114137"/>
                </a:lnTo>
                <a:lnTo>
                  <a:pt x="29184" y="114514"/>
                </a:lnTo>
                <a:lnTo>
                  <a:pt x="59682" y="114514"/>
                </a:lnTo>
                <a:lnTo>
                  <a:pt x="59682" y="13203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03286" y="4983869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22"/>
                </a:moveTo>
                <a:lnTo>
                  <a:pt x="4222" y="19022"/>
                </a:lnTo>
                <a:lnTo>
                  <a:pt x="0" y="14691"/>
                </a:lnTo>
                <a:lnTo>
                  <a:pt x="0" y="4237"/>
                </a:lnTo>
                <a:lnTo>
                  <a:pt x="4222" y="0"/>
                </a:lnTo>
                <a:lnTo>
                  <a:pt x="14828" y="0"/>
                </a:lnTo>
                <a:lnTo>
                  <a:pt x="16049" y="1224"/>
                </a:lnTo>
                <a:lnTo>
                  <a:pt x="5066" y="1224"/>
                </a:lnTo>
                <a:lnTo>
                  <a:pt x="1410" y="4898"/>
                </a:lnTo>
                <a:lnTo>
                  <a:pt x="1410" y="13844"/>
                </a:lnTo>
                <a:lnTo>
                  <a:pt x="5066" y="17517"/>
                </a:lnTo>
                <a:lnTo>
                  <a:pt x="16295" y="17517"/>
                </a:lnTo>
                <a:lnTo>
                  <a:pt x="14828" y="19022"/>
                </a:lnTo>
                <a:close/>
              </a:path>
              <a:path w="19050" h="19050">
                <a:moveTo>
                  <a:pt x="16295" y="17517"/>
                </a:moveTo>
                <a:lnTo>
                  <a:pt x="13984" y="17517"/>
                </a:lnTo>
                <a:lnTo>
                  <a:pt x="17548" y="13844"/>
                </a:lnTo>
                <a:lnTo>
                  <a:pt x="17459" y="4898"/>
                </a:lnTo>
                <a:lnTo>
                  <a:pt x="13984" y="1224"/>
                </a:lnTo>
                <a:lnTo>
                  <a:pt x="16049" y="1224"/>
                </a:lnTo>
                <a:lnTo>
                  <a:pt x="19051" y="4237"/>
                </a:lnTo>
                <a:lnTo>
                  <a:pt x="19051" y="14691"/>
                </a:lnTo>
                <a:lnTo>
                  <a:pt x="16295" y="17517"/>
                </a:lnTo>
                <a:close/>
              </a:path>
              <a:path w="19050" h="19050">
                <a:moveTo>
                  <a:pt x="7507" y="14407"/>
                </a:moveTo>
                <a:lnTo>
                  <a:pt x="6384" y="14407"/>
                </a:lnTo>
                <a:lnTo>
                  <a:pt x="6384" y="4237"/>
                </a:lnTo>
                <a:lnTo>
                  <a:pt x="11826" y="4237"/>
                </a:lnTo>
                <a:lnTo>
                  <a:pt x="12919" y="5178"/>
                </a:lnTo>
                <a:lnTo>
                  <a:pt x="7321" y="5178"/>
                </a:lnTo>
                <a:lnTo>
                  <a:pt x="7321" y="9606"/>
                </a:lnTo>
                <a:lnTo>
                  <a:pt x="12291" y="9606"/>
                </a:lnTo>
                <a:lnTo>
                  <a:pt x="11075" y="10170"/>
                </a:lnTo>
                <a:lnTo>
                  <a:pt x="11250" y="10453"/>
                </a:lnTo>
                <a:lnTo>
                  <a:pt x="9947" y="10453"/>
                </a:lnTo>
                <a:lnTo>
                  <a:pt x="7507" y="10547"/>
                </a:lnTo>
                <a:lnTo>
                  <a:pt x="7507" y="14407"/>
                </a:lnTo>
                <a:close/>
              </a:path>
              <a:path w="19050" h="19050">
                <a:moveTo>
                  <a:pt x="12291" y="9606"/>
                </a:moveTo>
                <a:lnTo>
                  <a:pt x="11075" y="9606"/>
                </a:lnTo>
                <a:lnTo>
                  <a:pt x="12012" y="8758"/>
                </a:lnTo>
                <a:lnTo>
                  <a:pt x="12012" y="5932"/>
                </a:lnTo>
                <a:lnTo>
                  <a:pt x="11075" y="5178"/>
                </a:lnTo>
                <a:lnTo>
                  <a:pt x="12919" y="5178"/>
                </a:lnTo>
                <a:lnTo>
                  <a:pt x="13139" y="5368"/>
                </a:lnTo>
                <a:lnTo>
                  <a:pt x="13139" y="8758"/>
                </a:lnTo>
                <a:lnTo>
                  <a:pt x="12291" y="9606"/>
                </a:lnTo>
                <a:close/>
              </a:path>
              <a:path w="19050" h="19050">
                <a:moveTo>
                  <a:pt x="13701" y="14407"/>
                </a:moveTo>
                <a:lnTo>
                  <a:pt x="12481" y="14407"/>
                </a:lnTo>
                <a:lnTo>
                  <a:pt x="9947" y="10453"/>
                </a:lnTo>
                <a:lnTo>
                  <a:pt x="11250" y="10453"/>
                </a:lnTo>
                <a:lnTo>
                  <a:pt x="13701" y="14407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65500" y="212394"/>
            <a:ext cx="5256530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pc="-35" dirty="0">
                <a:solidFill>
                  <a:srgbClr val="00253E"/>
                </a:solidFill>
              </a:rPr>
              <a:t>你怎么管理依赖？</a:t>
            </a:r>
            <a:endParaRPr lang="zh-CN" spc="-35" dirty="0">
              <a:solidFill>
                <a:srgbClr val="00253E"/>
              </a:solidFill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805974" y="915423"/>
            <a:ext cx="7976234" cy="294195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75285" marR="81280" indent="-299720">
              <a:lnSpc>
                <a:spcPts val="2630"/>
              </a:lnSpc>
              <a:spcBef>
                <a:spcPts val="195"/>
              </a:spcBef>
              <a:buClr>
                <a:srgbClr val="33928A"/>
              </a:buClr>
              <a:buChar char="•"/>
              <a:tabLst>
                <a:tab pos="375285" algn="l"/>
                <a:tab pos="375920" algn="l"/>
              </a:tabLst>
            </a:pPr>
            <a:r>
              <a:rPr lang="zh-CN" altLang="en-US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现代</a:t>
            </a:r>
            <a:r>
              <a:rPr lang="de-DE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Java</a:t>
            </a:r>
            <a:r>
              <a:rPr lang="zh-CN" altLang="en-US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应用程序需要大量的依赖项</a:t>
            </a:r>
            <a:r>
              <a:rPr lang="en-US" altLang="zh-CN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——</a:t>
            </a:r>
            <a:r>
              <a:rPr lang="zh-CN" altLang="en-US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如何确保它们兼容？</a:t>
            </a:r>
            <a:endParaRPr sz="20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948690" lvl="1" indent="-346075">
              <a:lnSpc>
                <a:spcPct val="100000"/>
              </a:lnSpc>
              <a:spcBef>
                <a:spcPts val="295"/>
              </a:spcBef>
              <a:buClr>
                <a:srgbClr val="33928A"/>
              </a:buClr>
              <a:buSzPct val="122000"/>
              <a:buChar char="•"/>
              <a:tabLst>
                <a:tab pos="948055" algn="l"/>
                <a:tab pos="949325" algn="l"/>
              </a:tabLst>
            </a:pPr>
            <a:r>
              <a:rPr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 Boot </a:t>
            </a:r>
            <a:r>
              <a:rPr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JARs</a:t>
            </a:r>
            <a:r>
              <a:rPr lang="zh-CN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，</a:t>
            </a:r>
            <a:r>
              <a:rPr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 </a:t>
            </a:r>
            <a:r>
              <a:rPr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JARs</a:t>
            </a:r>
            <a:r>
              <a:rPr lang="zh-CN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，</a:t>
            </a:r>
            <a:r>
              <a:rPr lang="zh-CN" altLang="en-US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常见的第三方</a:t>
            </a:r>
            <a:r>
              <a:rPr lang="de-DE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JAR</a:t>
            </a:r>
            <a:r>
              <a:rPr lang="zh-CN" altLang="en-US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等</a:t>
            </a:r>
            <a:endParaRPr sz="20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375285" indent="-299720">
              <a:lnSpc>
                <a:spcPct val="100000"/>
              </a:lnSpc>
              <a:spcBef>
                <a:spcPts val="2240"/>
              </a:spcBef>
              <a:buClr>
                <a:srgbClr val="33928A"/>
              </a:buClr>
              <a:buChar char="•"/>
              <a:tabLst>
                <a:tab pos="375285" algn="l"/>
                <a:tab pos="375920" algn="l"/>
              </a:tabLst>
            </a:pPr>
            <a:r>
              <a:rPr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 </a:t>
            </a:r>
            <a:r>
              <a:rPr sz="2000" spc="-1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Boot</a:t>
            </a:r>
            <a:r>
              <a:rPr lang="zh-CN" sz="2000" spc="-1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的父级</a:t>
            </a:r>
            <a:r>
              <a:rPr lang="zh-CN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或</a:t>
            </a:r>
            <a:r>
              <a:rPr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Starters</a:t>
            </a:r>
            <a:r>
              <a:rPr lang="zh-CN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来拯救这个问题</a:t>
            </a:r>
            <a:endParaRPr sz="20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948690" lvl="1" indent="-346075">
              <a:lnSpc>
                <a:spcPct val="100000"/>
              </a:lnSpc>
              <a:spcBef>
                <a:spcPts val="185"/>
              </a:spcBef>
              <a:buClr>
                <a:srgbClr val="33928A"/>
              </a:buClr>
              <a:buSzPct val="110000"/>
              <a:buChar char="•"/>
              <a:tabLst>
                <a:tab pos="948055" algn="l"/>
                <a:tab pos="949325" algn="l"/>
              </a:tabLst>
            </a:pPr>
            <a:r>
              <a:rPr lang="zh-CN" altLang="en-US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利用现有的依赖管理方案</a:t>
            </a:r>
            <a:endParaRPr sz="20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33928A"/>
              </a:buClr>
              <a:buFont typeface="Arial" panose="020B0604020202020204"/>
              <a:buChar char="•"/>
            </a:pPr>
            <a:endParaRPr sz="20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375285" marR="549910" indent="-299720">
              <a:lnSpc>
                <a:spcPts val="2630"/>
              </a:lnSpc>
              <a:buClr>
                <a:srgbClr val="33928A"/>
              </a:buClr>
              <a:buChar char="•"/>
              <a:tabLst>
                <a:tab pos="375285" algn="l"/>
                <a:tab pos="375920" algn="l"/>
              </a:tabLst>
            </a:pPr>
            <a:r>
              <a:rPr lang="zh-CN" altLang="en-US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建议使用现代的依赖管理工具进行精细的依赖管理</a:t>
            </a:r>
            <a:endParaRPr sz="20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832485" indent="-382270">
              <a:lnSpc>
                <a:spcPct val="100000"/>
              </a:lnSpc>
              <a:spcBef>
                <a:spcPts val="105"/>
              </a:spcBef>
              <a:buClr>
                <a:srgbClr val="33928A"/>
              </a:buClr>
              <a:buSzPct val="111000"/>
              <a:buChar char="-"/>
              <a:tabLst>
                <a:tab pos="832485" algn="l"/>
                <a:tab pos="832485" algn="l"/>
              </a:tabLst>
            </a:pPr>
            <a:r>
              <a:rPr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… </a:t>
            </a:r>
            <a:r>
              <a:rPr lang="zh-CN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但并不需要</a:t>
            </a:r>
            <a:endParaRPr sz="20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832485" indent="-382270">
              <a:lnSpc>
                <a:spcPct val="100000"/>
              </a:lnSpc>
              <a:spcBef>
                <a:spcPts val="225"/>
              </a:spcBef>
              <a:buClr>
                <a:srgbClr val="33928A"/>
              </a:buClr>
              <a:buSzPct val="111000"/>
              <a:buChar char="-"/>
              <a:tabLst>
                <a:tab pos="832485" algn="l"/>
                <a:tab pos="832485" algn="l"/>
              </a:tabLst>
            </a:pPr>
            <a:r>
              <a:rPr lang="zh-CN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支持</a:t>
            </a:r>
            <a:r>
              <a:rPr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Maven</a:t>
            </a:r>
            <a:r>
              <a:rPr lang="zh-CN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、</a:t>
            </a:r>
            <a:r>
              <a:rPr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Gradle</a:t>
            </a:r>
            <a:r>
              <a:rPr lang="zh-CN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、</a:t>
            </a:r>
            <a:r>
              <a:rPr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Ivy</a:t>
            </a:r>
            <a:endParaRPr sz="20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测试：以下哪个是被选择的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818448" y="1214438"/>
            <a:ext cx="2950369" cy="37338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50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-Dspring.profiles.active=jpa</a:t>
            </a:r>
            <a:endParaRPr lang="en-US" sz="1500">
              <a:solidFill>
                <a:prstClr val="black"/>
              </a:solidFill>
              <a:latin typeface="Source Han Sans SC" panose="020B0400000000000000" charset="-122"/>
              <a:ea typeface="Source Han Sans SC" panose="020B0400000000000000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29603" y="3212306"/>
            <a:ext cx="2038826" cy="1235393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zh-CN" altLang="en-US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@Configuration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class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Config 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{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  <a:sym typeface="+mn-ea"/>
            </a:endParaRPr>
          </a:p>
          <a:p>
            <a:pPr defTabSz="685800"/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en-US" altLang="zh-CN" sz="1500">
                <a:solidFill>
                  <a:prstClr val="white">
                    <a:lumMod val="50000"/>
                  </a:prstClr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...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65145" y="3212306"/>
            <a:ext cx="2456974" cy="1235393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zh-CN" altLang="en-US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@Configuration</a:t>
            </a:r>
            <a:endParaRPr lang="zh-CN" altLang="en-US" sz="15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defTabSz="685800"/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@Profile(</a:t>
            </a:r>
            <a:r>
              <a:rPr lang="zh-CN" altLang="en-US" sz="1500" b="1">
                <a:solidFill>
                  <a:srgbClr val="074080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"</a:t>
            </a:r>
            <a:r>
              <a:rPr lang="en-US" altLang="zh-CN" sz="1500" b="1">
                <a:solidFill>
                  <a:srgbClr val="074080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jpa</a:t>
            </a:r>
            <a:r>
              <a:rPr lang="zh-CN" altLang="en-US" sz="1500" b="1">
                <a:solidFill>
                  <a:srgbClr val="074080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"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class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en-US" altLang="zh-CN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Jpa</a:t>
            </a:r>
            <a:r>
              <a:rPr 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Config 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{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  <a:sym typeface="+mn-ea"/>
            </a:endParaRPr>
          </a:p>
          <a:p>
            <a:pPr defTabSz="685800"/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en-US" altLang="zh-CN" sz="1500">
                <a:solidFill>
                  <a:prstClr val="white">
                    <a:lumMod val="50000"/>
                  </a:prstClr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...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54554" y="3212306"/>
            <a:ext cx="2456974" cy="1235393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zh-CN" altLang="en-US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@Configuration</a:t>
            </a:r>
            <a:endParaRPr lang="zh-CN" altLang="en-US" sz="15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defTabSz="685800"/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@Profile(</a:t>
            </a:r>
            <a:r>
              <a:rPr lang="zh-CN" altLang="en-US" sz="1500" b="1">
                <a:solidFill>
                  <a:srgbClr val="074080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"</a:t>
            </a:r>
            <a:r>
              <a:rPr lang="en-US" altLang="zh-CN" sz="1500" b="1">
                <a:solidFill>
                  <a:srgbClr val="074080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jdbc</a:t>
            </a:r>
            <a:r>
              <a:rPr lang="zh-CN" altLang="en-US" sz="1500" b="1">
                <a:solidFill>
                  <a:srgbClr val="074080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"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class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en-US" altLang="zh-CN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Jdbc</a:t>
            </a:r>
            <a:r>
              <a:rPr 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Config 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{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  <a:sym typeface="+mn-ea"/>
            </a:endParaRPr>
          </a:p>
          <a:p>
            <a:pPr defTabSz="685800"/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en-US" altLang="zh-CN" sz="1500">
                <a:solidFill>
                  <a:prstClr val="white">
                    <a:lumMod val="50000"/>
                  </a:prstClr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...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cxnSp>
        <p:nvCxnSpPr>
          <p:cNvPr id="37" name="直接箭头连接符 36"/>
          <p:cNvCxnSpPr>
            <a:stCxn id="5" idx="2"/>
            <a:endCxn id="6" idx="0"/>
          </p:cNvCxnSpPr>
          <p:nvPr/>
        </p:nvCxnSpPr>
        <p:spPr>
          <a:xfrm>
            <a:off x="4293870" y="1587818"/>
            <a:ext cx="0" cy="162448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endCxn id="7" idx="0"/>
          </p:cNvCxnSpPr>
          <p:nvPr/>
        </p:nvCxnSpPr>
        <p:spPr>
          <a:xfrm>
            <a:off x="5466874" y="1584961"/>
            <a:ext cx="1716405" cy="162734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H="1">
            <a:off x="1649254" y="1584961"/>
            <a:ext cx="1497330" cy="162734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589246" y="2858453"/>
            <a:ext cx="29367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685800"/>
            <a:r>
              <a:rPr lang="en-US" altLang="zh-CN" b="1">
                <a:solidFill>
                  <a:prstClr val="black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?</a:t>
            </a:r>
            <a:endParaRPr lang="en-US" altLang="zh-CN" b="1">
              <a:solidFill>
                <a:prstClr val="black"/>
              </a:solidFill>
              <a:latin typeface="Source Han Sans SC Bold" panose="020B0400000000000000" charset="-122"/>
              <a:ea typeface="Source Han Sans SC Bold" panose="020B04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179570" y="2858453"/>
            <a:ext cx="29367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685800"/>
            <a:r>
              <a:rPr lang="en-US" altLang="zh-CN" b="1">
                <a:solidFill>
                  <a:prstClr val="black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?</a:t>
            </a:r>
            <a:endParaRPr lang="en-US" altLang="zh-CN" b="1">
              <a:solidFill>
                <a:prstClr val="black"/>
              </a:solidFill>
              <a:latin typeface="Source Han Sans SC Bold" panose="020B0400000000000000" charset="-122"/>
              <a:ea typeface="Source Han Sans SC Bold" panose="020B04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055644" y="2858453"/>
            <a:ext cx="29367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685800"/>
            <a:r>
              <a:rPr lang="en-US" altLang="zh-CN" b="1">
                <a:solidFill>
                  <a:prstClr val="black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?</a:t>
            </a:r>
            <a:endParaRPr lang="en-US" altLang="zh-CN" b="1">
              <a:solidFill>
                <a:prstClr val="black"/>
              </a:solidFill>
              <a:latin typeface="Source Han Sans SC Bold" panose="020B0400000000000000" charset="-122"/>
              <a:ea typeface="Source Han Sans SC Bold" panose="020B0400000000000000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/>
              <a:t> </a:t>
            </a:r>
            <a:r>
              <a:rPr lang="en-US" altLang="zh-CN" sz="1800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@Profile</a:t>
            </a:r>
            <a:r>
              <a:rPr lang="zh-CN" altLang="en-US" sz="1800"/>
              <a:t>能控制哪些</a:t>
            </a:r>
            <a:r>
              <a:rPr lang="en-US" altLang="zh-CN" sz="1800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@PropertySource</a:t>
            </a:r>
            <a:r>
              <a:rPr lang="zh-CN" altLang="en-US" sz="1800"/>
              <a:t>是被包含在</a:t>
            </a:r>
            <a:r>
              <a:rPr lang="en-US" altLang="zh-CN" sz="1800" b="1">
                <a:latin typeface="Source Han Sans SC Bold" panose="020B0400000000000000" charset="-122"/>
                <a:ea typeface="Source Han Sans SC Bold" panose="020B0400000000000000" charset="-122"/>
              </a:rPr>
              <a:t>Environment</a:t>
            </a:r>
            <a:r>
              <a:rPr lang="zh-CN" altLang="en-US" sz="1800"/>
              <a:t>中的</a:t>
            </a:r>
            <a:endParaRPr lang="zh-CN" altLang="en-US" sz="1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选择属性源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50997" y="1483042"/>
            <a:ext cx="3972401" cy="1075373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zh-CN" altLang="en-US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@Configuration</a:t>
            </a:r>
            <a:endParaRPr lang="zh-CN" altLang="en-US" sz="15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defTabSz="685800"/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@Profile(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local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  <a:endParaRPr lang="en-US" altLang="zh-CN" sz="15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defTabSz="685800"/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@PropertySource(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local.properties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class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DevConfig 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{ </a:t>
            </a:r>
            <a:r>
              <a:rPr lang="en-US" altLang="zh-CN" sz="1500">
                <a:solidFill>
                  <a:prstClr val="white">
                    <a:lumMod val="50000"/>
                  </a:prstClr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... 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0996" y="2816066"/>
            <a:ext cx="3972878" cy="103251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en-US" altLang="zh-CN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db.driver=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org.postgresql.Driver</a:t>
            </a:r>
            <a:endParaRPr lang="en-US" altLang="zh-CN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en-US" altLang="zh-CN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db.url=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jdbc:postgresql://localhost/transfer</a:t>
            </a:r>
            <a:endParaRPr lang="en-US" altLang="zh-CN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en-US" altLang="zh-CN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db.user=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transfer-app</a:t>
            </a:r>
            <a:endParaRPr lang="en-US" altLang="zh-CN" sz="1500">
              <a:solidFill>
                <a:srgbClr val="0000FF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en-US" altLang="zh-CN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db.password=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secret45</a:t>
            </a:r>
            <a:endParaRPr lang="en-US" altLang="zh-CN" sz="1500">
              <a:solidFill>
                <a:srgbClr val="0000FF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68216" y="1483042"/>
            <a:ext cx="3972401" cy="1075373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zh-CN" altLang="en-US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@Configuration</a:t>
            </a:r>
            <a:endParaRPr lang="zh-CN" altLang="en-US" sz="15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defTabSz="685800"/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@Profile(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cloud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  <a:endParaRPr lang="en-US" altLang="zh-CN" sz="15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defTabSz="685800"/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@PropertySource(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cloud.properties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class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en-US" altLang="zh-CN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Prod</a:t>
            </a:r>
            <a:r>
              <a:rPr 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Config 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{ </a:t>
            </a:r>
            <a:r>
              <a:rPr lang="en-US" altLang="zh-CN" sz="1500">
                <a:solidFill>
                  <a:prstClr val="white">
                    <a:lumMod val="50000"/>
                  </a:prstClr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... 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68215" y="2816066"/>
            <a:ext cx="3972878" cy="103251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en-US" altLang="zh-CN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db.driver=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org.postgresql.Driver</a:t>
            </a:r>
            <a:endParaRPr lang="en-US" altLang="zh-CN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en-US" altLang="zh-CN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db.url=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jdbc:postgresql://prod/transfer</a:t>
            </a:r>
            <a:endParaRPr lang="en-US" altLang="zh-CN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en-US" altLang="zh-CN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db.user=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transfer-app</a:t>
            </a:r>
            <a:endParaRPr lang="en-US" altLang="zh-CN" sz="1500">
              <a:solidFill>
                <a:srgbClr val="0000FF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en-US" altLang="zh-CN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db.password=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secret99</a:t>
            </a:r>
            <a:endParaRPr lang="en-US" altLang="zh-CN" sz="1500">
              <a:solidFill>
                <a:srgbClr val="0000FF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2776062" y="2235517"/>
            <a:ext cx="417671" cy="6581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H="1">
            <a:off x="7235667" y="2235517"/>
            <a:ext cx="417671" cy="6581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910841" y="3720466"/>
            <a:ext cx="1271111" cy="2328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10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local.properties</a:t>
            </a:r>
            <a:endParaRPr lang="en-US" altLang="zh-CN" sz="105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317106" y="3720466"/>
            <a:ext cx="1271111" cy="2328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10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cloud.properties</a:t>
            </a:r>
            <a:endParaRPr lang="en-US" altLang="zh-CN" sz="105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500" y="211599"/>
            <a:ext cx="4956810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9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Proﬁles</a:t>
            </a:r>
            <a:r>
              <a:rPr lang="zh-CN" sz="2500" spc="-9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和</a:t>
            </a:r>
            <a:r>
              <a:rPr sz="2500" spc="-6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application.properties</a:t>
            </a:r>
            <a:endParaRPr sz="25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9174" y="3320987"/>
            <a:ext cx="4293235" cy="1433830"/>
            <a:chOff x="329174" y="3320987"/>
            <a:chExt cx="4293235" cy="143383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29174" y="3320987"/>
              <a:ext cx="4231600" cy="12682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86372" y="3378199"/>
              <a:ext cx="4092575" cy="1129030"/>
            </a:xfrm>
            <a:custGeom>
              <a:avLst/>
              <a:gdLst/>
              <a:ahLst/>
              <a:cxnLst/>
              <a:rect l="l" t="t" r="r" b="b"/>
              <a:pathLst>
                <a:path w="4092575" h="1129029">
                  <a:moveTo>
                    <a:pt x="4091990" y="0"/>
                  </a:moveTo>
                  <a:lnTo>
                    <a:pt x="0" y="0"/>
                  </a:lnTo>
                  <a:lnTo>
                    <a:pt x="0" y="1075258"/>
                  </a:lnTo>
                  <a:lnTo>
                    <a:pt x="0" y="1128598"/>
                  </a:lnTo>
                  <a:lnTo>
                    <a:pt x="4091990" y="1128598"/>
                  </a:lnTo>
                  <a:lnTo>
                    <a:pt x="4091990" y="1075258"/>
                  </a:lnTo>
                  <a:lnTo>
                    <a:pt x="4091990" y="0"/>
                  </a:lnTo>
                  <a:close/>
                </a:path>
              </a:pathLst>
            </a:custGeom>
            <a:solidFill>
              <a:srgbClr val="FDFF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86375" y="3378187"/>
              <a:ext cx="4092575" cy="1129030"/>
            </a:xfrm>
            <a:custGeom>
              <a:avLst/>
              <a:gdLst/>
              <a:ahLst/>
              <a:cxnLst/>
              <a:rect l="l" t="t" r="r" b="b"/>
              <a:pathLst>
                <a:path w="4092575" h="1129029">
                  <a:moveTo>
                    <a:pt x="0" y="0"/>
                  </a:moveTo>
                  <a:lnTo>
                    <a:pt x="4091999" y="0"/>
                  </a:lnTo>
                  <a:lnTo>
                    <a:pt x="4091999" y="1128599"/>
                  </a:lnTo>
                  <a:lnTo>
                    <a:pt x="0" y="1128599"/>
                  </a:lnTo>
                  <a:lnTo>
                    <a:pt x="0" y="0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528250" y="4453449"/>
              <a:ext cx="3089910" cy="296545"/>
            </a:xfrm>
            <a:custGeom>
              <a:avLst/>
              <a:gdLst/>
              <a:ahLst/>
              <a:cxnLst/>
              <a:rect l="l" t="t" r="r" b="b"/>
              <a:pathLst>
                <a:path w="3089910" h="296545">
                  <a:moveTo>
                    <a:pt x="3089399" y="296399"/>
                  </a:moveTo>
                  <a:lnTo>
                    <a:pt x="0" y="296399"/>
                  </a:lnTo>
                  <a:lnTo>
                    <a:pt x="0" y="0"/>
                  </a:lnTo>
                  <a:lnTo>
                    <a:pt x="3089399" y="0"/>
                  </a:lnTo>
                  <a:lnTo>
                    <a:pt x="3089399" y="296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528250" y="4453449"/>
              <a:ext cx="3089910" cy="296545"/>
            </a:xfrm>
            <a:custGeom>
              <a:avLst/>
              <a:gdLst/>
              <a:ahLst/>
              <a:cxnLst/>
              <a:rect l="l" t="t" r="r" b="b"/>
              <a:pathLst>
                <a:path w="3089910" h="296545">
                  <a:moveTo>
                    <a:pt x="0" y="0"/>
                  </a:moveTo>
                  <a:lnTo>
                    <a:pt x="3089399" y="0"/>
                  </a:lnTo>
                  <a:lnTo>
                    <a:pt x="3089399" y="296399"/>
                  </a:lnTo>
                  <a:lnTo>
                    <a:pt x="0" y="296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8798073" y="4833365"/>
            <a:ext cx="260350" cy="210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algn="l" defTabSz="914400" rtl="0" eaLnBrk="1" latinLnBrk="0" hangingPunct="1">
              <a:defRPr sz="1300" b="0" i="0" kern="12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555"/>
              </a:lnSpc>
            </a:pPr>
            <a:fld id="{81D60167-4931-47E6-BA6A-407CBD079E47}" type="slidenum">
              <a:rPr lang="en-US" altLang="zh-CN" smtClean="0"/>
            </a:fld>
            <a:endParaRPr spc="20" dirty="0"/>
          </a:p>
        </p:txBody>
      </p:sp>
      <p:sp>
        <p:nvSpPr>
          <p:cNvPr id="14" name="object 14"/>
          <p:cNvSpPr txBox="1"/>
          <p:nvPr/>
        </p:nvSpPr>
        <p:spPr>
          <a:xfrm>
            <a:off x="80645" y="914400"/>
            <a:ext cx="8549005" cy="192341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720090" marR="5080" indent="-299720">
              <a:lnSpc>
                <a:spcPts val="2630"/>
              </a:lnSpc>
              <a:spcBef>
                <a:spcPts val="195"/>
              </a:spcBef>
              <a:buClr>
                <a:srgbClr val="33928A"/>
              </a:buClr>
              <a:buChar char="•"/>
              <a:tabLst>
                <a:tab pos="720090" algn="l"/>
                <a:tab pos="720725" algn="l"/>
              </a:tabLst>
            </a:pPr>
            <a:r>
              <a:rPr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 Boot</a:t>
            </a:r>
            <a:r>
              <a:rPr lang="zh-CN"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将根据</a:t>
            </a:r>
            <a:r>
              <a:rPr sz="2200" i="1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application-{profile}.properties</a:t>
            </a:r>
            <a:r>
              <a:rPr lang="zh-CN" sz="2200" spc="-5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  <a:sym typeface="+mn-ea"/>
              </a:rPr>
              <a:t>惯例</a:t>
            </a:r>
            <a:r>
              <a:rPr lang="zh-CN" sz="2200" spc="-5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查找</a:t>
            </a:r>
            <a:r>
              <a:rPr lang="en-US" altLang="zh-CN" sz="2200" spc="-5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Profile</a:t>
            </a:r>
            <a:r>
              <a:rPr lang="zh-CN" sz="2200" spc="-5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  <a:sym typeface="+mn-ea"/>
              </a:rPr>
              <a:t>特定</a:t>
            </a:r>
            <a:r>
              <a:rPr lang="zh-CN" sz="2200" spc="-5" dirty="0"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属性</a:t>
            </a:r>
            <a:endParaRPr sz="2200" dirty="0"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  <a:p>
            <a:pPr marL="1177290" lvl="1" indent="-382270">
              <a:lnSpc>
                <a:spcPct val="100000"/>
              </a:lnSpc>
              <a:spcBef>
                <a:spcPts val="100"/>
              </a:spcBef>
              <a:buClr>
                <a:srgbClr val="33928A"/>
              </a:buClr>
              <a:buChar char="-"/>
              <a:tabLst>
                <a:tab pos="1177290" algn="l"/>
                <a:tab pos="1177925" algn="l"/>
              </a:tabLst>
            </a:pPr>
            <a:r>
              <a:rPr lang="zh-CN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示例</a:t>
            </a:r>
            <a:r>
              <a:rPr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:</a:t>
            </a:r>
            <a:endParaRPr sz="2000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1634490" lvl="2" indent="-307340">
              <a:lnSpc>
                <a:spcPct val="100000"/>
              </a:lnSpc>
              <a:spcBef>
                <a:spcPts val="235"/>
              </a:spcBef>
              <a:buClr>
                <a:srgbClr val="33928A"/>
              </a:buClr>
              <a:buChar char="•"/>
              <a:tabLst>
                <a:tab pos="1633855" algn="l"/>
                <a:tab pos="1635125" algn="l"/>
              </a:tabLst>
            </a:pPr>
            <a:r>
              <a:rPr sz="18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application-local.properties       </a:t>
            </a:r>
            <a:r>
              <a:rPr sz="18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- </a:t>
            </a:r>
            <a:r>
              <a:rPr lang="zh-CN" sz="18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本地开发属性</a:t>
            </a:r>
            <a:endParaRPr sz="1800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1634490" lvl="2" indent="-307340">
              <a:lnSpc>
                <a:spcPct val="100000"/>
              </a:lnSpc>
              <a:spcBef>
                <a:spcPts val="165"/>
              </a:spcBef>
              <a:buClr>
                <a:srgbClr val="33928A"/>
              </a:buClr>
              <a:buChar char="•"/>
              <a:tabLst>
                <a:tab pos="1633855" algn="l"/>
                <a:tab pos="1635125" algn="l"/>
              </a:tabLst>
            </a:pPr>
            <a:r>
              <a:rPr sz="18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application-cloud.properties      </a:t>
            </a:r>
            <a:r>
              <a:rPr sz="18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- </a:t>
            </a:r>
            <a:r>
              <a:rPr lang="zh-CN" sz="18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云属性</a:t>
            </a:r>
            <a:endParaRPr sz="1800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1634490" lvl="2" indent="-307340">
              <a:lnSpc>
                <a:spcPct val="100000"/>
              </a:lnSpc>
              <a:spcBef>
                <a:spcPts val="165"/>
              </a:spcBef>
              <a:buClr>
                <a:srgbClr val="33928A"/>
              </a:buClr>
              <a:buChar char="•"/>
              <a:tabLst>
                <a:tab pos="1633855" algn="l"/>
                <a:tab pos="1635125" algn="l"/>
                <a:tab pos="4493895" algn="l"/>
              </a:tabLst>
            </a:pPr>
            <a:r>
              <a:rPr sz="18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application.properties	          </a:t>
            </a:r>
            <a:r>
              <a:rPr sz="18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- </a:t>
            </a:r>
            <a:r>
              <a:rPr lang="zh-CN" sz="18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始终加载</a:t>
            </a:r>
            <a:endParaRPr lang="zh-CN" sz="1800" spc="-5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99475" y="3419077"/>
            <a:ext cx="8179985" cy="1077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3961765">
              <a:lnSpc>
                <a:spcPct val="101000"/>
              </a:lnSpc>
              <a:spcBef>
                <a:spcPts val="5"/>
              </a:spcBef>
            </a:pPr>
            <a:r>
              <a:rPr sz="1600" spc="-5" dirty="0">
                <a:latin typeface="Arial" panose="020B0604020202020204"/>
                <a:cs typeface="Arial" panose="020B0604020202020204"/>
                <a:sym typeface="+mn-ea"/>
              </a:rPr>
              <a:t>db.driver=org.postgresql.Driver </a:t>
            </a:r>
            <a:r>
              <a:rPr sz="1600" spc="-434" dirty="0">
                <a:latin typeface="Arial" panose="020B0604020202020204"/>
                <a:cs typeface="Arial" panose="020B0604020202020204"/>
                <a:sym typeface="+mn-ea"/>
              </a:rPr>
              <a:t> </a:t>
            </a:r>
            <a:endParaRPr sz="1600" spc="-434" dirty="0"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3961765">
              <a:lnSpc>
                <a:spcPct val="101000"/>
              </a:lnSpc>
              <a:spcBef>
                <a:spcPts val="5"/>
              </a:spcBef>
            </a:pPr>
            <a:r>
              <a:rPr sz="1600" spc="-5" dirty="0">
                <a:latin typeface="Arial" panose="020B0604020202020204"/>
                <a:cs typeface="Arial" panose="020B0604020202020204"/>
                <a:sym typeface="+mn-ea"/>
              </a:rPr>
              <a:t>db.url=jdbc:postgresql://localhost/transfer </a:t>
            </a:r>
            <a:r>
              <a:rPr sz="1600" spc="-434" dirty="0">
                <a:latin typeface="Arial" panose="020B0604020202020204"/>
                <a:cs typeface="Arial" panose="020B0604020202020204"/>
                <a:sym typeface="+mn-ea"/>
              </a:rPr>
              <a:t> </a:t>
            </a:r>
            <a:endParaRPr sz="1600" spc="-434" dirty="0"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3961765">
              <a:lnSpc>
                <a:spcPct val="101000"/>
              </a:lnSpc>
              <a:spcBef>
                <a:spcPts val="5"/>
              </a:spcBef>
            </a:pPr>
            <a:r>
              <a:rPr sz="1600" spc="-5" dirty="0">
                <a:latin typeface="Arial" panose="020B0604020202020204"/>
                <a:cs typeface="Arial" panose="020B0604020202020204"/>
                <a:sym typeface="+mn-ea"/>
              </a:rPr>
              <a:t>db.user=transfer-app </a:t>
            </a:r>
            <a:r>
              <a:rPr sz="1600" spc="-434" dirty="0">
                <a:latin typeface="Arial" panose="020B0604020202020204"/>
                <a:cs typeface="Arial" panose="020B0604020202020204"/>
                <a:sym typeface="+mn-ea"/>
              </a:rPr>
              <a:t> </a:t>
            </a:r>
            <a:endParaRPr sz="1600" spc="-434" dirty="0"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3961765">
              <a:lnSpc>
                <a:spcPct val="101000"/>
              </a:lnSpc>
              <a:spcBef>
                <a:spcPts val="5"/>
              </a:spcBef>
            </a:pPr>
            <a:r>
              <a:rPr sz="1600" spc="-5" dirty="0">
                <a:latin typeface="Arial" panose="020B0604020202020204"/>
                <a:cs typeface="Arial" panose="020B0604020202020204"/>
                <a:sym typeface="+mn-ea"/>
              </a:rPr>
              <a:t>db.password=secret45</a:t>
            </a:r>
            <a:endParaRPr lang="zh-CN" altLang="en-US" sz="1600" dirty="0"/>
          </a:p>
        </p:txBody>
      </p:sp>
      <p:sp>
        <p:nvSpPr>
          <p:cNvPr id="17" name="文本框 16"/>
          <p:cNvSpPr txBox="1"/>
          <p:nvPr/>
        </p:nvSpPr>
        <p:spPr>
          <a:xfrm>
            <a:off x="1605280" y="4432935"/>
            <a:ext cx="29362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1600" spc="-5" dirty="0">
                <a:solidFill>
                  <a:srgbClr val="7E0021"/>
                </a:solidFill>
                <a:latin typeface="Arial" panose="020B0604020202020204"/>
                <a:cs typeface="Arial" panose="020B0604020202020204"/>
                <a:sym typeface="+mn-ea"/>
              </a:rPr>
              <a:t>application-local.properties</a:t>
            </a:r>
            <a:endParaRPr lang="zh-CN" altLang="en-US" sz="1600" spc="-5" dirty="0">
              <a:solidFill>
                <a:srgbClr val="7E0021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  <p:grpSp>
        <p:nvGrpSpPr>
          <p:cNvPr id="18" name="object 3"/>
          <p:cNvGrpSpPr/>
          <p:nvPr/>
        </p:nvGrpSpPr>
        <p:grpSpPr>
          <a:xfrm>
            <a:off x="4637649" y="3310192"/>
            <a:ext cx="4293235" cy="1433830"/>
            <a:chOff x="329174" y="3320987"/>
            <a:chExt cx="4293235" cy="1433830"/>
          </a:xfrm>
        </p:grpSpPr>
        <p:pic>
          <p:nvPicPr>
            <p:cNvPr id="19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29174" y="3320987"/>
              <a:ext cx="4231600" cy="1268200"/>
            </a:xfrm>
            <a:prstGeom prst="rect">
              <a:avLst/>
            </a:prstGeom>
          </p:spPr>
        </p:pic>
        <p:sp>
          <p:nvSpPr>
            <p:cNvPr id="20" name="object 5"/>
            <p:cNvSpPr/>
            <p:nvPr/>
          </p:nvSpPr>
          <p:spPr>
            <a:xfrm>
              <a:off x="386372" y="3378199"/>
              <a:ext cx="4092575" cy="1129030"/>
            </a:xfrm>
            <a:custGeom>
              <a:avLst/>
              <a:gdLst/>
              <a:ahLst/>
              <a:cxnLst/>
              <a:rect l="l" t="t" r="r" b="b"/>
              <a:pathLst>
                <a:path w="4092575" h="1129029">
                  <a:moveTo>
                    <a:pt x="4091990" y="0"/>
                  </a:moveTo>
                  <a:lnTo>
                    <a:pt x="0" y="0"/>
                  </a:lnTo>
                  <a:lnTo>
                    <a:pt x="0" y="1075258"/>
                  </a:lnTo>
                  <a:lnTo>
                    <a:pt x="0" y="1128598"/>
                  </a:lnTo>
                  <a:lnTo>
                    <a:pt x="4091990" y="1128598"/>
                  </a:lnTo>
                  <a:lnTo>
                    <a:pt x="4091990" y="1075258"/>
                  </a:lnTo>
                  <a:lnTo>
                    <a:pt x="4091990" y="0"/>
                  </a:lnTo>
                  <a:close/>
                </a:path>
              </a:pathLst>
            </a:custGeom>
            <a:solidFill>
              <a:srgbClr val="FDFF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6"/>
            <p:cNvSpPr/>
            <p:nvPr/>
          </p:nvSpPr>
          <p:spPr>
            <a:xfrm>
              <a:off x="386375" y="3378187"/>
              <a:ext cx="4092575" cy="1129030"/>
            </a:xfrm>
            <a:custGeom>
              <a:avLst/>
              <a:gdLst/>
              <a:ahLst/>
              <a:cxnLst/>
              <a:rect l="l" t="t" r="r" b="b"/>
              <a:pathLst>
                <a:path w="4092575" h="1129029">
                  <a:moveTo>
                    <a:pt x="0" y="0"/>
                  </a:moveTo>
                  <a:lnTo>
                    <a:pt x="4091999" y="0"/>
                  </a:lnTo>
                  <a:lnTo>
                    <a:pt x="4091999" y="1128599"/>
                  </a:lnTo>
                  <a:lnTo>
                    <a:pt x="0" y="1128599"/>
                  </a:lnTo>
                  <a:lnTo>
                    <a:pt x="0" y="0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7"/>
            <p:cNvSpPr/>
            <p:nvPr/>
          </p:nvSpPr>
          <p:spPr>
            <a:xfrm>
              <a:off x="1528250" y="4453449"/>
              <a:ext cx="3089910" cy="296545"/>
            </a:xfrm>
            <a:custGeom>
              <a:avLst/>
              <a:gdLst/>
              <a:ahLst/>
              <a:cxnLst/>
              <a:rect l="l" t="t" r="r" b="b"/>
              <a:pathLst>
                <a:path w="3089910" h="296545">
                  <a:moveTo>
                    <a:pt x="3089399" y="296399"/>
                  </a:moveTo>
                  <a:lnTo>
                    <a:pt x="0" y="296399"/>
                  </a:lnTo>
                  <a:lnTo>
                    <a:pt x="0" y="0"/>
                  </a:lnTo>
                  <a:lnTo>
                    <a:pt x="3089399" y="0"/>
                  </a:lnTo>
                  <a:lnTo>
                    <a:pt x="3089399" y="296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8"/>
            <p:cNvSpPr/>
            <p:nvPr/>
          </p:nvSpPr>
          <p:spPr>
            <a:xfrm>
              <a:off x="1528250" y="4453449"/>
              <a:ext cx="3089910" cy="296545"/>
            </a:xfrm>
            <a:custGeom>
              <a:avLst/>
              <a:gdLst/>
              <a:ahLst/>
              <a:cxnLst/>
              <a:rect l="l" t="t" r="r" b="b"/>
              <a:pathLst>
                <a:path w="3089910" h="296545">
                  <a:moveTo>
                    <a:pt x="0" y="0"/>
                  </a:moveTo>
                  <a:lnTo>
                    <a:pt x="3089399" y="0"/>
                  </a:lnTo>
                  <a:lnTo>
                    <a:pt x="3089399" y="296399"/>
                  </a:lnTo>
                  <a:lnTo>
                    <a:pt x="0" y="296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文本框 23"/>
          <p:cNvSpPr txBox="1"/>
          <p:nvPr/>
        </p:nvSpPr>
        <p:spPr>
          <a:xfrm>
            <a:off x="4876800" y="3390128"/>
            <a:ext cx="9467850" cy="108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3961765">
              <a:lnSpc>
                <a:spcPct val="101000"/>
              </a:lnSpc>
              <a:spcBef>
                <a:spcPts val="5"/>
              </a:spcBef>
            </a:pPr>
            <a:r>
              <a:rPr sz="1600" spc="-5" dirty="0">
                <a:latin typeface="Arial" panose="020B0604020202020204"/>
                <a:cs typeface="Arial" panose="020B0604020202020204"/>
                <a:sym typeface="+mn-ea"/>
              </a:rPr>
              <a:t>db.driver=org.postgresql.Driver </a:t>
            </a:r>
            <a:r>
              <a:rPr sz="1600" spc="-434" dirty="0">
                <a:latin typeface="Arial" panose="020B0604020202020204"/>
                <a:cs typeface="Arial" panose="020B0604020202020204"/>
                <a:sym typeface="+mn-ea"/>
              </a:rPr>
              <a:t> </a:t>
            </a:r>
            <a:endParaRPr sz="1600" spc="-434" dirty="0"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3961765">
              <a:lnSpc>
                <a:spcPct val="101000"/>
              </a:lnSpc>
              <a:spcBef>
                <a:spcPts val="5"/>
              </a:spcBef>
            </a:pPr>
            <a:r>
              <a:rPr sz="1600" spc="-5" dirty="0">
                <a:latin typeface="Arial" panose="020B0604020202020204"/>
                <a:cs typeface="Arial" panose="020B0604020202020204"/>
                <a:sym typeface="+mn-ea"/>
              </a:rPr>
              <a:t>db.url=jdbc:postgresql://</a:t>
            </a:r>
            <a:r>
              <a:rPr lang="en-US" sz="1600" spc="-5" dirty="0">
                <a:latin typeface="Arial" panose="020B0604020202020204"/>
                <a:cs typeface="Arial" panose="020B0604020202020204"/>
                <a:sym typeface="+mn-ea"/>
              </a:rPr>
              <a:t>prod</a:t>
            </a:r>
            <a:r>
              <a:rPr sz="1600" spc="-5" dirty="0">
                <a:latin typeface="Arial" panose="020B0604020202020204"/>
                <a:cs typeface="Arial" panose="020B0604020202020204"/>
                <a:sym typeface="+mn-ea"/>
              </a:rPr>
              <a:t>/transfer </a:t>
            </a:r>
            <a:r>
              <a:rPr sz="1600" spc="-434" dirty="0">
                <a:latin typeface="Arial" panose="020B0604020202020204"/>
                <a:cs typeface="Arial" panose="020B0604020202020204"/>
                <a:sym typeface="+mn-ea"/>
              </a:rPr>
              <a:t> </a:t>
            </a:r>
            <a:endParaRPr sz="1600" spc="-434" dirty="0"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3961765">
              <a:lnSpc>
                <a:spcPct val="101000"/>
              </a:lnSpc>
              <a:spcBef>
                <a:spcPts val="5"/>
              </a:spcBef>
            </a:pPr>
            <a:r>
              <a:rPr sz="1600" spc="-5" dirty="0">
                <a:latin typeface="Arial" panose="020B0604020202020204"/>
                <a:cs typeface="Arial" panose="020B0604020202020204"/>
                <a:sym typeface="+mn-ea"/>
              </a:rPr>
              <a:t>db.user=transfer-app </a:t>
            </a:r>
            <a:r>
              <a:rPr sz="1600" spc="-434" dirty="0">
                <a:latin typeface="Arial" panose="020B0604020202020204"/>
                <a:cs typeface="Arial" panose="020B0604020202020204"/>
                <a:sym typeface="+mn-ea"/>
              </a:rPr>
              <a:t> </a:t>
            </a:r>
            <a:endParaRPr sz="1600" spc="-434" dirty="0"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3961765">
              <a:lnSpc>
                <a:spcPct val="101000"/>
              </a:lnSpc>
              <a:spcBef>
                <a:spcPts val="5"/>
              </a:spcBef>
            </a:pPr>
            <a:r>
              <a:rPr sz="1600" spc="-5" dirty="0">
                <a:latin typeface="Arial" panose="020B0604020202020204"/>
                <a:cs typeface="Arial" panose="020B0604020202020204"/>
                <a:sym typeface="+mn-ea"/>
              </a:rPr>
              <a:t>db.password=secret</a:t>
            </a:r>
            <a:r>
              <a:rPr lang="en-US" sz="1600" spc="-5" dirty="0">
                <a:latin typeface="Arial" panose="020B0604020202020204"/>
                <a:cs typeface="Arial" panose="020B0604020202020204"/>
                <a:sym typeface="+mn-ea"/>
              </a:rPr>
              <a:t>99</a:t>
            </a:r>
            <a:endParaRPr lang="en-US" sz="1600" spc="-5" dirty="0">
              <a:latin typeface="Arial" panose="020B0604020202020204"/>
              <a:cs typeface="Arial" panose="020B0604020202020204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913755" y="4422140"/>
            <a:ext cx="29362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1600" spc="-5" dirty="0">
                <a:solidFill>
                  <a:srgbClr val="7E0021"/>
                </a:solidFill>
                <a:latin typeface="Arial" panose="020B0604020202020204"/>
                <a:cs typeface="Arial" panose="020B0604020202020204"/>
                <a:sym typeface="+mn-ea"/>
              </a:rPr>
              <a:t>application-</a:t>
            </a:r>
            <a:r>
              <a:rPr lang="en-US" sz="1600" spc="-5" dirty="0">
                <a:solidFill>
                  <a:srgbClr val="7E0021"/>
                </a:solidFill>
                <a:latin typeface="Arial" panose="020B0604020202020204"/>
                <a:cs typeface="Arial" panose="020B0604020202020204"/>
                <a:sym typeface="+mn-ea"/>
              </a:rPr>
              <a:t>cloud</a:t>
            </a:r>
            <a:r>
              <a:rPr sz="1600" spc="-5" dirty="0">
                <a:solidFill>
                  <a:srgbClr val="7E0021"/>
                </a:solidFill>
                <a:latin typeface="Arial" panose="020B0604020202020204"/>
                <a:cs typeface="Arial" panose="020B0604020202020204"/>
                <a:sym typeface="+mn-ea"/>
              </a:rPr>
              <a:t>.properties</a:t>
            </a:r>
            <a:endParaRPr lang="zh-CN" altLang="en-US" sz="1600" spc="-5" dirty="0">
              <a:solidFill>
                <a:srgbClr val="7E0021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500" y="152037"/>
            <a:ext cx="201422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114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YAML</a:t>
            </a:r>
            <a:r>
              <a:rPr lang="zh-CN" sz="2400" i="1" spc="-13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支持</a:t>
            </a:r>
            <a:endParaRPr lang="zh-CN" sz="2400" i="1" spc="-130" dirty="0">
              <a:solidFill>
                <a:srgbClr val="00253E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69887" y="4200538"/>
            <a:ext cx="8695055" cy="568960"/>
            <a:chOff x="269887" y="4200538"/>
            <a:chExt cx="8695055" cy="568960"/>
          </a:xfrm>
        </p:grpSpPr>
        <p:sp>
          <p:nvSpPr>
            <p:cNvPr id="4" name="object 4"/>
            <p:cNvSpPr/>
            <p:nvPr/>
          </p:nvSpPr>
          <p:spPr>
            <a:xfrm>
              <a:off x="274649" y="4205301"/>
              <a:ext cx="8685530" cy="559435"/>
            </a:xfrm>
            <a:custGeom>
              <a:avLst/>
              <a:gdLst/>
              <a:ahLst/>
              <a:cxnLst/>
              <a:rect l="l" t="t" r="r" b="b"/>
              <a:pathLst>
                <a:path w="8685530" h="559435">
                  <a:moveTo>
                    <a:pt x="0" y="93151"/>
                  </a:moveTo>
                  <a:lnTo>
                    <a:pt x="7320" y="56892"/>
                  </a:lnTo>
                  <a:lnTo>
                    <a:pt x="27283" y="27283"/>
                  </a:lnTo>
                  <a:lnTo>
                    <a:pt x="56892" y="7320"/>
                  </a:lnTo>
                  <a:lnTo>
                    <a:pt x="93151" y="0"/>
                  </a:lnTo>
                  <a:lnTo>
                    <a:pt x="8592148" y="0"/>
                  </a:lnTo>
                  <a:lnTo>
                    <a:pt x="8643829" y="15650"/>
                  </a:lnTo>
                  <a:lnTo>
                    <a:pt x="8678209" y="57504"/>
                  </a:lnTo>
                  <a:lnTo>
                    <a:pt x="8685299" y="93151"/>
                  </a:lnTo>
                  <a:lnTo>
                    <a:pt x="8685299" y="465747"/>
                  </a:lnTo>
                  <a:lnTo>
                    <a:pt x="8677979" y="502006"/>
                  </a:lnTo>
                  <a:lnTo>
                    <a:pt x="8658016" y="531616"/>
                  </a:lnTo>
                  <a:lnTo>
                    <a:pt x="8628407" y="551579"/>
                  </a:lnTo>
                  <a:lnTo>
                    <a:pt x="8592148" y="558899"/>
                  </a:lnTo>
                  <a:lnTo>
                    <a:pt x="93151" y="558899"/>
                  </a:lnTo>
                  <a:lnTo>
                    <a:pt x="56892" y="551579"/>
                  </a:lnTo>
                  <a:lnTo>
                    <a:pt x="27283" y="531616"/>
                  </a:lnTo>
                  <a:lnTo>
                    <a:pt x="7320" y="502006"/>
                  </a:lnTo>
                  <a:lnTo>
                    <a:pt x="0" y="465747"/>
                  </a:lnTo>
                  <a:lnTo>
                    <a:pt x="0" y="93151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Source Han Sans SC Regular" panose="020B0400000000000000" charset="-122"/>
                <a:ea typeface="Source Han Sans SC Regular" panose="020B0400000000000000" charset="-122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73075" y="4299349"/>
              <a:ext cx="423874" cy="32947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02030" y="4231008"/>
            <a:ext cx="7231380" cy="508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600" spc="-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需要</a:t>
            </a:r>
            <a:r>
              <a:rPr sz="1600" spc="-1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snakeyaml.jar</a:t>
            </a:r>
            <a:r>
              <a:rPr lang="zh-CN" sz="1600" spc="-1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，由</a:t>
            </a:r>
            <a:r>
              <a:rPr lang="en-US" altLang="zh-CN" sz="1600" spc="-1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spring-boot-starter</a:t>
            </a:r>
            <a:r>
              <a:rPr lang="zh-CN" altLang="en-US" sz="1600" spc="-1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提供。</a:t>
            </a:r>
            <a:endParaRPr sz="160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lang="zh-CN" sz="1600" spc="-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注意：</a:t>
            </a:r>
            <a:r>
              <a:rPr sz="1600" spc="-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Spring</a:t>
            </a:r>
            <a:r>
              <a:rPr lang="zh-CN" sz="1600" spc="-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框架和</a:t>
            </a:r>
            <a:r>
              <a:rPr sz="1600" spc="-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@PropertySource</a:t>
            </a:r>
            <a:r>
              <a:rPr lang="zh-CN" sz="1600" spc="-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并不支持</a:t>
            </a:r>
            <a:r>
              <a:rPr sz="160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 </a:t>
            </a:r>
            <a:r>
              <a:rPr sz="1600" spc="-3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YAML</a:t>
            </a:r>
            <a:r>
              <a:rPr lang="zh-CN" sz="1600" spc="-3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配置文件。</a:t>
            </a:r>
            <a:endParaRPr lang="zh-CN" sz="1600" spc="-35" dirty="0">
              <a:solidFill>
                <a:srgbClr val="00253E"/>
              </a:solidFill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668950" y="2343937"/>
            <a:ext cx="3576954" cy="1851025"/>
            <a:chOff x="2668950" y="2343937"/>
            <a:chExt cx="3576954" cy="185102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8950" y="2343937"/>
              <a:ext cx="3576400" cy="185102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726144" y="2537002"/>
              <a:ext cx="3437254" cy="1440180"/>
            </a:xfrm>
            <a:custGeom>
              <a:avLst/>
              <a:gdLst/>
              <a:ahLst/>
              <a:cxnLst/>
              <a:rect l="l" t="t" r="r" b="b"/>
              <a:pathLst>
                <a:path w="3437254" h="1440179">
                  <a:moveTo>
                    <a:pt x="3436797" y="0"/>
                  </a:moveTo>
                  <a:lnTo>
                    <a:pt x="0" y="0"/>
                  </a:lnTo>
                  <a:lnTo>
                    <a:pt x="0" y="1236332"/>
                  </a:lnTo>
                  <a:lnTo>
                    <a:pt x="0" y="1439697"/>
                  </a:lnTo>
                  <a:lnTo>
                    <a:pt x="3436797" y="1439697"/>
                  </a:lnTo>
                  <a:lnTo>
                    <a:pt x="3436797" y="1236332"/>
                  </a:lnTo>
                  <a:lnTo>
                    <a:pt x="3436797" y="0"/>
                  </a:lnTo>
                  <a:close/>
                </a:path>
              </a:pathLst>
            </a:custGeom>
            <a:solidFill>
              <a:srgbClr val="FDFFDA"/>
            </a:solidFill>
          </p:spPr>
          <p:txBody>
            <a:bodyPr wrap="square" lIns="0" tIns="0" rIns="0" bIns="0" rtlCol="0"/>
            <a:lstStyle/>
            <a:p>
              <a:endParaRPr>
                <a:latin typeface="Source Han Sans SC Regular" panose="020B0400000000000000" charset="-122"/>
                <a:ea typeface="Source Han Sans SC Regular" panose="020B0400000000000000" charset="-122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2726149" y="2536999"/>
              <a:ext cx="3437254" cy="1440180"/>
            </a:xfrm>
            <a:custGeom>
              <a:avLst/>
              <a:gdLst/>
              <a:ahLst/>
              <a:cxnLst/>
              <a:rect l="l" t="t" r="r" b="b"/>
              <a:pathLst>
                <a:path w="3437254" h="1440179">
                  <a:moveTo>
                    <a:pt x="0" y="0"/>
                  </a:moveTo>
                  <a:lnTo>
                    <a:pt x="3436799" y="0"/>
                  </a:lnTo>
                  <a:lnTo>
                    <a:pt x="3436799" y="1439699"/>
                  </a:lnTo>
                  <a:lnTo>
                    <a:pt x="0" y="1439699"/>
                  </a:lnTo>
                  <a:lnTo>
                    <a:pt x="0" y="0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Source Han Sans SC Regular" panose="020B0400000000000000" charset="-122"/>
                <a:ea typeface="Source Han Sans SC Regular" panose="020B0400000000000000" charset="-122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58375" y="729511"/>
            <a:ext cx="7182484" cy="172021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339090" indent="-327025">
              <a:lnSpc>
                <a:spcPct val="100000"/>
              </a:lnSpc>
              <a:spcBef>
                <a:spcPts val="310"/>
              </a:spcBef>
              <a:buClr>
                <a:srgbClr val="138A7A"/>
              </a:buClr>
              <a:buChar char="•"/>
              <a:tabLst>
                <a:tab pos="338455" algn="l"/>
                <a:tab pos="339725" algn="l"/>
              </a:tabLst>
            </a:pPr>
            <a:r>
              <a:rPr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Spring Boot</a:t>
            </a:r>
            <a:r>
              <a:rPr lang="zh-CN"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还支持</a:t>
            </a:r>
            <a:r>
              <a:rPr sz="2200" spc="-4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YAML</a:t>
            </a:r>
            <a:r>
              <a:rPr lang="zh-CN" sz="2200" spc="-4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配置</a:t>
            </a:r>
            <a:endParaRPr sz="220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 marL="796290" lvl="1" indent="-396875">
              <a:lnSpc>
                <a:spcPct val="100000"/>
              </a:lnSpc>
              <a:spcBef>
                <a:spcPts val="195"/>
              </a:spcBef>
              <a:buClr>
                <a:srgbClr val="138A7A"/>
              </a:buClr>
              <a:buChar char="-"/>
              <a:tabLst>
                <a:tab pos="795655" algn="l"/>
                <a:tab pos="796925" algn="l"/>
              </a:tabLst>
            </a:pPr>
            <a:r>
              <a:rPr lang="zh-CN" sz="200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更加简洁、缩进的文本格式（与</a:t>
            </a:r>
            <a:r>
              <a:rPr lang="en-US" altLang="zh-CN" sz="200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JSON</a:t>
            </a:r>
            <a:r>
              <a:rPr lang="zh-CN" altLang="en-US" sz="200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相似</a:t>
            </a:r>
            <a:r>
              <a:rPr lang="zh-CN" sz="200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）</a:t>
            </a:r>
            <a:endParaRPr sz="200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 marL="339090" indent="-327025">
              <a:lnSpc>
                <a:spcPct val="100000"/>
              </a:lnSpc>
              <a:spcBef>
                <a:spcPts val="15"/>
              </a:spcBef>
              <a:buClr>
                <a:srgbClr val="138A7A"/>
              </a:buClr>
              <a:buChar char="•"/>
              <a:tabLst>
                <a:tab pos="338455" algn="l"/>
                <a:tab pos="339725" algn="l"/>
              </a:tabLst>
            </a:pPr>
            <a:r>
              <a:rPr lang="zh-CN"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默认情况下会查</a:t>
            </a:r>
            <a:r>
              <a:rPr lang="zh-CN" altLang="en-US"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找</a:t>
            </a:r>
            <a:r>
              <a:rPr sz="2200" b="1" i="1" spc="-5" dirty="0">
                <a:latin typeface="Source Han Sans SC Regular" panose="020B0400000000000000" charset="-122"/>
                <a:ea typeface="Source Han Sans SC Regular" panose="020B0400000000000000" charset="-122"/>
                <a:cs typeface="Arial-BoldItalicMT" panose="020B0604020202090204"/>
              </a:rPr>
              <a:t>application.yml </a:t>
            </a:r>
            <a:r>
              <a:rPr lang="zh-CN" sz="2200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（在相同的位置）</a:t>
            </a:r>
            <a:endParaRPr sz="220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 marL="796290" lvl="1" indent="-396875">
              <a:lnSpc>
                <a:spcPct val="100000"/>
              </a:lnSpc>
              <a:spcBef>
                <a:spcPts val="195"/>
              </a:spcBef>
              <a:buClr>
                <a:srgbClr val="138A7A"/>
              </a:buClr>
              <a:buChar char="-"/>
              <a:tabLst>
                <a:tab pos="795655" algn="l"/>
                <a:tab pos="796925" algn="l"/>
              </a:tabLst>
            </a:pPr>
            <a:r>
              <a:rPr lang="zh-CN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缩进必须是</a:t>
            </a:r>
            <a:r>
              <a:rPr lang="en-US" altLang="zh-CN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2</a:t>
            </a:r>
            <a:r>
              <a:rPr lang="zh-CN" altLang="en-US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个空格</a:t>
            </a:r>
            <a:endParaRPr sz="2000"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  <a:p>
            <a:pPr marL="410210">
              <a:lnSpc>
                <a:spcPct val="100000"/>
              </a:lnSpc>
              <a:spcBef>
                <a:spcPts val="225"/>
              </a:spcBef>
              <a:tabLst>
                <a:tab pos="795655" algn="l"/>
              </a:tabLst>
            </a:pPr>
            <a:r>
              <a:rPr sz="2000" i="1" spc="570" dirty="0">
                <a:solidFill>
                  <a:srgbClr val="138A7A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-	</a:t>
            </a:r>
            <a:r>
              <a:rPr lang="zh-CN" sz="2000" i="1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不要使用</a:t>
            </a:r>
            <a:r>
              <a:rPr lang="en-US" altLang="zh-CN" sz="2000" i="1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TAB</a:t>
            </a:r>
            <a:r>
              <a:rPr lang="zh-CN" altLang="en-US" sz="2000" i="1" spc="-5" dirty="0"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来缩进</a:t>
            </a:r>
            <a:endParaRPr sz="1600">
              <a:latin typeface="Source Han Sans SC Regular" panose="020B0400000000000000" charset="-122"/>
              <a:ea typeface="Source Han Sans SC Regular" panose="020B0400000000000000" charset="-122"/>
              <a:cs typeface="Courier New" panose="02070309020205020404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077438" y="3768562"/>
            <a:ext cx="1808480" cy="306070"/>
            <a:chOff x="5077438" y="3768562"/>
            <a:chExt cx="1808480" cy="306070"/>
          </a:xfrm>
        </p:grpSpPr>
        <p:sp>
          <p:nvSpPr>
            <p:cNvPr id="14" name="object 14"/>
            <p:cNvSpPr/>
            <p:nvPr/>
          </p:nvSpPr>
          <p:spPr>
            <a:xfrm>
              <a:off x="5082200" y="3773325"/>
              <a:ext cx="1798955" cy="296545"/>
            </a:xfrm>
            <a:custGeom>
              <a:avLst/>
              <a:gdLst/>
              <a:ahLst/>
              <a:cxnLst/>
              <a:rect l="l" t="t" r="r" b="b"/>
              <a:pathLst>
                <a:path w="1798954" h="296545">
                  <a:moveTo>
                    <a:pt x="1798799" y="296399"/>
                  </a:moveTo>
                  <a:lnTo>
                    <a:pt x="0" y="296399"/>
                  </a:lnTo>
                  <a:lnTo>
                    <a:pt x="0" y="0"/>
                  </a:lnTo>
                  <a:lnTo>
                    <a:pt x="1798799" y="0"/>
                  </a:lnTo>
                  <a:lnTo>
                    <a:pt x="1798799" y="296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Source Han Sans SC Regular" panose="020B0400000000000000" charset="-122"/>
                <a:ea typeface="Source Han Sans SC Regular" panose="020B0400000000000000" charset="-122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5082200" y="3773325"/>
              <a:ext cx="1798955" cy="296545"/>
            </a:xfrm>
            <a:custGeom>
              <a:avLst/>
              <a:gdLst/>
              <a:ahLst/>
              <a:cxnLst/>
              <a:rect l="l" t="t" r="r" b="b"/>
              <a:pathLst>
                <a:path w="1798954" h="296545">
                  <a:moveTo>
                    <a:pt x="0" y="0"/>
                  </a:moveTo>
                  <a:lnTo>
                    <a:pt x="1798799" y="0"/>
                  </a:lnTo>
                  <a:lnTo>
                    <a:pt x="1798799" y="296399"/>
                  </a:lnTo>
                  <a:lnTo>
                    <a:pt x="0" y="296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Source Han Sans SC Regular" panose="020B0400000000000000" charset="-122"/>
                <a:ea typeface="Source Han Sans SC Regular" panose="020B0400000000000000" charset="-122"/>
              </a:endParaRPr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xfrm>
            <a:off x="8798073" y="4833365"/>
            <a:ext cx="260350" cy="210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algn="l" defTabSz="914400" rtl="0" eaLnBrk="1" latinLnBrk="0" hangingPunct="1">
              <a:defRPr sz="1300" b="0" i="0" kern="12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555"/>
              </a:lnSpc>
            </a:pPr>
            <a:fld id="{81D60167-4931-47E6-BA6A-407CBD079E47}" type="slidenum">
              <a:rPr lang="en-US" altLang="zh-CN" smtClean="0"/>
            </a:fld>
            <a:endParaRPr spc="20" dirty="0"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668950" y="2645565"/>
            <a:ext cx="614362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4222115" indent="0" fontAlgn="auto">
              <a:lnSpc>
                <a:spcPct val="100000"/>
              </a:lnSpc>
              <a:spcBef>
                <a:spcPts val="0"/>
              </a:spcBef>
            </a:pPr>
            <a:r>
              <a:rPr sz="1400" b="1" spc="-5" dirty="0">
                <a:solidFill>
                  <a:srgbClr val="333333"/>
                </a:solidFill>
                <a:latin typeface="Courier New Bold" panose="02070609020205090404" charset="0"/>
                <a:ea typeface="Source Han Sans SC Regular" panose="020B0400000000000000" charset="-122"/>
                <a:cs typeface="Courier New Bold" panose="02070609020205090404" charset="0"/>
                <a:sym typeface="+mn-ea"/>
              </a:rPr>
              <a:t>rewards: </a:t>
            </a:r>
            <a:r>
              <a:rPr sz="1400" b="1" spc="-955" dirty="0">
                <a:solidFill>
                  <a:srgbClr val="333333"/>
                </a:solidFill>
                <a:latin typeface="Courier New Bold" panose="02070609020205090404" charset="0"/>
                <a:ea typeface="Source Han Sans SC Regular" panose="020B0400000000000000" charset="-122"/>
                <a:cs typeface="Courier New Bold" panose="02070609020205090404" charset="0"/>
                <a:sym typeface="+mn-ea"/>
              </a:rPr>
              <a:t> </a:t>
            </a:r>
            <a:endParaRPr sz="1400" b="1" spc="-955" dirty="0">
              <a:solidFill>
                <a:srgbClr val="333333"/>
              </a:solidFill>
              <a:latin typeface="Courier New Bold" panose="02070609020205090404" charset="0"/>
              <a:ea typeface="Source Han Sans SC Regular" panose="020B0400000000000000" charset="-122"/>
              <a:cs typeface="Courier New Bold" panose="02070609020205090404" charset="0"/>
              <a:sym typeface="+mn-ea"/>
            </a:endParaRPr>
          </a:p>
          <a:p>
            <a:pPr marR="4222115" indent="0" fontAlgn="auto">
              <a:lnSpc>
                <a:spcPct val="100000"/>
              </a:lnSpc>
              <a:spcBef>
                <a:spcPts val="0"/>
              </a:spcBef>
            </a:pPr>
            <a:r>
              <a:rPr sz="1400" b="1" spc="-5" dirty="0">
                <a:solidFill>
                  <a:srgbClr val="333333"/>
                </a:solidFill>
                <a:latin typeface="Courier New Bold" panose="02070609020205090404" charset="0"/>
                <a:ea typeface="Source Han Sans SC Regular" panose="020B0400000000000000" charset="-122"/>
                <a:cs typeface="Courier New Bold" panose="02070609020205090404" charset="0"/>
                <a:sym typeface="+mn-ea"/>
              </a:rPr>
              <a:t>  client:</a:t>
            </a:r>
            <a:endParaRPr sz="1400" b="1" dirty="0">
              <a:latin typeface="Courier New Bold" panose="02070609020205090404" charset="0"/>
              <a:ea typeface="Source Han Sans SC Regular" panose="020B0400000000000000" charset="-122"/>
              <a:cs typeface="Courier New Bold" panose="02070609020205090404" charset="0"/>
            </a:endParaRPr>
          </a:p>
          <a:p>
            <a:pPr fontAlgn="auto">
              <a:lnSpc>
                <a:spcPct val="100000"/>
              </a:lnSpc>
            </a:pPr>
            <a:r>
              <a:rPr sz="1400" b="1" spc="-5" dirty="0">
                <a:solidFill>
                  <a:srgbClr val="333333"/>
                </a:solidFill>
                <a:latin typeface="Courier New Bold" panose="02070609020205090404" charset="0"/>
                <a:ea typeface="Source Han Sans SC Regular" panose="020B0400000000000000" charset="-122"/>
                <a:cs typeface="Courier New Bold" panose="02070609020205090404" charset="0"/>
                <a:sym typeface="+mn-ea"/>
              </a:rPr>
              <a:t>    host:</a:t>
            </a:r>
            <a:r>
              <a:rPr sz="1400" b="1" spc="-100" dirty="0">
                <a:solidFill>
                  <a:srgbClr val="333333"/>
                </a:solidFill>
                <a:latin typeface="Courier New Bold" panose="02070609020205090404" charset="0"/>
                <a:ea typeface="Source Han Sans SC Regular" panose="020B0400000000000000" charset="-122"/>
                <a:cs typeface="Courier New Bold" panose="02070609020205090404" charset="0"/>
                <a:sym typeface="+mn-ea"/>
              </a:rPr>
              <a:t> </a:t>
            </a:r>
            <a:r>
              <a:rPr sz="1400" b="1" spc="-5" dirty="0">
                <a:solidFill>
                  <a:srgbClr val="3333FF"/>
                </a:solidFill>
                <a:latin typeface="Courier New Bold" panose="02070609020205090404" charset="0"/>
                <a:ea typeface="Source Han Sans SC Regular" panose="020B0400000000000000" charset="-122"/>
                <a:cs typeface="Courier New Bold" panose="02070609020205090404" charset="0"/>
                <a:sym typeface="+mn-ea"/>
              </a:rPr>
              <a:t>192.168.1.42</a:t>
            </a:r>
            <a:endParaRPr sz="1400" b="1" dirty="0">
              <a:latin typeface="Courier New Bold" panose="02070609020205090404" charset="0"/>
              <a:cs typeface="Courier New Bold" panose="02070609020205090404" charset="0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sz="1400" b="1" dirty="0">
                <a:latin typeface="Courier New Bold" panose="02070609020205090404" charset="0"/>
                <a:cs typeface="Courier New Bold" panose="02070609020205090404" charset="0"/>
              </a:rPr>
              <a:t>    port: 8080</a:t>
            </a:r>
            <a:endParaRPr sz="1400" b="1" dirty="0">
              <a:latin typeface="Courier New Bold" panose="02070609020205090404" charset="0"/>
              <a:cs typeface="Courier New Bold" panose="02070609020205090404" charset="0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sz="1400" b="1" dirty="0">
                <a:latin typeface="Courier New Bold" panose="02070609020205090404" charset="0"/>
                <a:cs typeface="Courier New Bold" panose="02070609020205090404" charset="0"/>
              </a:rPr>
              <a:t>    </a:t>
            </a:r>
            <a:r>
              <a:rPr sz="1400" b="1" dirty="0" err="1">
                <a:latin typeface="Courier New Bold" panose="02070609020205090404" charset="0"/>
                <a:cs typeface="Courier New Bold" panose="02070609020205090404" charset="0"/>
              </a:rPr>
              <a:t>logdir</a:t>
            </a:r>
            <a:r>
              <a:rPr sz="1400" b="1" dirty="0">
                <a:latin typeface="Courier New Bold" panose="02070609020205090404" charset="0"/>
                <a:cs typeface="Courier New Bold" panose="02070609020205090404" charset="0"/>
              </a:rPr>
              <a:t>: /logs</a:t>
            </a:r>
            <a:endParaRPr sz="1400" b="1" dirty="0">
              <a:latin typeface="Courier New Bold" panose="02070609020205090404" charset="0"/>
              <a:cs typeface="Courier New Bold" panose="02070609020205090404" charset="0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sz="1400" b="1" spc="-5" dirty="0">
                <a:solidFill>
                  <a:srgbClr val="4D4D4D"/>
                </a:solidFill>
                <a:latin typeface="Courier New Bold" panose="02070609020205090404" charset="0"/>
                <a:ea typeface="Source Han Sans SC Regular" panose="020B0400000000000000" charset="-122"/>
                <a:cs typeface="Courier New Bold" panose="02070609020205090404" charset="0"/>
                <a:sym typeface="+mn-ea"/>
              </a:rPr>
              <a:t>    timeout:</a:t>
            </a:r>
            <a:r>
              <a:rPr sz="1400" b="1" spc="-100" dirty="0">
                <a:solidFill>
                  <a:srgbClr val="4D4D4D"/>
                </a:solidFill>
                <a:latin typeface="Courier New Bold" panose="02070609020205090404" charset="0"/>
                <a:ea typeface="Source Han Sans SC Regular" panose="020B0400000000000000" charset="-122"/>
                <a:cs typeface="Courier New Bold" panose="02070609020205090404" charset="0"/>
                <a:sym typeface="+mn-ea"/>
              </a:rPr>
              <a:t> </a:t>
            </a:r>
            <a:r>
              <a:rPr sz="1400" b="1" spc="-5" dirty="0">
                <a:solidFill>
                  <a:srgbClr val="3333FF"/>
                </a:solidFill>
                <a:latin typeface="Courier New Bold" panose="02070609020205090404" charset="0"/>
                <a:ea typeface="Source Han Sans SC Regular" panose="020B0400000000000000" charset="-122"/>
                <a:cs typeface="Courier New Bold" panose="02070609020205090404" charset="0"/>
                <a:sym typeface="+mn-ea"/>
              </a:rPr>
              <a:t>2000</a:t>
            </a:r>
            <a:endParaRPr lang="zh-CN" altLang="en-US" sz="1400" b="1" dirty="0">
              <a:latin typeface="Courier New Bold" panose="02070609020205090404" charset="0"/>
              <a:cs typeface="Courier New Bold" panose="02070609020205090404" charset="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16195" y="3798570"/>
            <a:ext cx="1731010" cy="24574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sz="1600" spc="-5" dirty="0">
                <a:solidFill>
                  <a:srgbClr val="7E002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applicatio</a:t>
            </a:r>
            <a:r>
              <a:rPr lang="en-US" sz="1600" spc="-5" dirty="0">
                <a:solidFill>
                  <a:srgbClr val="7E002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Arial" panose="020B0604020202020204"/>
              </a:rPr>
              <a:t>n.yml</a:t>
            </a:r>
            <a:endParaRPr lang="en-US" sz="1600" spc="-5" dirty="0">
              <a:solidFill>
                <a:srgbClr val="7E0021"/>
              </a:solidFill>
              <a:latin typeface="Source Han Sans SC Regular" panose="020B0400000000000000" charset="-122"/>
              <a:ea typeface="Source Han Sans SC Regular" panose="020B0400000000000000" charset="-122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500" y="211599"/>
            <a:ext cx="3982720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9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Proﬁles</a:t>
            </a:r>
            <a:r>
              <a:rPr lang="zh-CN" sz="2500" spc="-9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和</a:t>
            </a:r>
            <a:r>
              <a:rPr sz="2500" spc="-80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application.yml</a:t>
            </a:r>
            <a:endParaRPr sz="25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3310" y="797776"/>
            <a:ext cx="2994025" cy="69913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11785" marR="5080" indent="-299720">
              <a:lnSpc>
                <a:spcPts val="2630"/>
              </a:lnSpc>
              <a:spcBef>
                <a:spcPts val="195"/>
              </a:spcBef>
              <a:buClr>
                <a:srgbClr val="33928A"/>
              </a:buClr>
              <a:buChar char="•"/>
              <a:tabLst>
                <a:tab pos="311785" algn="l"/>
                <a:tab pos="312420" algn="l"/>
              </a:tabLst>
            </a:pPr>
            <a:r>
              <a:rPr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Profile</a:t>
            </a:r>
            <a:r>
              <a:rPr lang="zh-CN"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特定属性可以放在一个文件里</a:t>
            </a:r>
            <a:endParaRPr lang="zh-CN" sz="2200" spc="-5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2920" y="2159000"/>
            <a:ext cx="2964180" cy="29781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2130"/>
              </a:lnSpc>
              <a:spcBef>
                <a:spcPts val="195"/>
              </a:spcBef>
            </a:pPr>
            <a:r>
              <a:rPr sz="18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“---” </a:t>
            </a:r>
            <a:r>
              <a:rPr lang="zh-CN" sz="18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表示单独的逻辑文件</a:t>
            </a:r>
            <a:endParaRPr lang="zh-CN" sz="1800" spc="-5" dirty="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xfrm>
            <a:off x="8798073" y="4833365"/>
            <a:ext cx="260350" cy="210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algn="l" defTabSz="914400" rtl="0" eaLnBrk="1" latinLnBrk="0" hangingPunct="1">
              <a:defRPr sz="1300" b="0" i="0" kern="1200">
                <a:solidFill>
                  <a:schemeClr val="tx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555"/>
              </a:lnSpc>
            </a:pPr>
            <a:fld id="{81D60167-4931-47E6-BA6A-407CBD079E47}" type="slidenum">
              <a:rPr lang="en-US" altLang="zh-CN" smtClean="0"/>
            </a:fld>
            <a:endParaRPr spc="20" dirty="0"/>
          </a:p>
        </p:txBody>
      </p:sp>
      <p:sp>
        <p:nvSpPr>
          <p:cNvPr id="46" name="圆角矩形 45"/>
          <p:cNvSpPr/>
          <p:nvPr/>
        </p:nvSpPr>
        <p:spPr>
          <a:xfrm>
            <a:off x="7180580" y="502285"/>
            <a:ext cx="1260000" cy="360000"/>
          </a:xfrm>
          <a:prstGeom prst="roundRect">
            <a:avLst/>
          </a:prstGeom>
          <a:solidFill>
            <a:srgbClr val="EAEAE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始终加载</a:t>
            </a:r>
            <a:endParaRPr lang="zh-CN" altLang="en-US" sz="14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3535045" y="916940"/>
            <a:ext cx="5073015" cy="4022725"/>
            <a:chOff x="5867" y="1459"/>
            <a:chExt cx="7989" cy="6335"/>
          </a:xfrm>
        </p:grpSpPr>
        <p:sp>
          <p:nvSpPr>
            <p:cNvPr id="45" name="矩形 44"/>
            <p:cNvSpPr/>
            <p:nvPr/>
          </p:nvSpPr>
          <p:spPr>
            <a:xfrm>
              <a:off x="5867" y="1459"/>
              <a:ext cx="7702" cy="6160"/>
            </a:xfrm>
            <a:prstGeom prst="rect">
              <a:avLst/>
            </a:prstGeom>
            <a:solidFill>
              <a:srgbClr val="FDFFDA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6052" y="1538"/>
              <a:ext cx="7332" cy="6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700">
                <a:lnSpc>
                  <a:spcPts val="1515"/>
                </a:lnSpc>
                <a:spcBef>
                  <a:spcPts val="100"/>
                </a:spcBef>
              </a:pPr>
              <a:r>
                <a:rPr sz="1400" b="1" spc="-5" dirty="0">
                  <a:solidFill>
                    <a:srgbClr val="333333"/>
                  </a:solidFill>
                  <a:latin typeface="Courier New" panose="02070309020205020404"/>
                  <a:cs typeface="Courier New" panose="02070309020205020404"/>
                  <a:sym typeface="+mn-ea"/>
                </a:rPr>
                <a:t>spring.datasource</a:t>
              </a:r>
              <a:r>
                <a:rPr sz="1400" b="1" spc="-5" dirty="0">
                  <a:latin typeface="Courier New" panose="02070309020205020404"/>
                  <a:cs typeface="Courier New" panose="02070309020205020404"/>
                  <a:sym typeface="+mn-ea"/>
                </a:rPr>
                <a:t>:</a:t>
              </a:r>
              <a:endParaRPr sz="1400">
                <a:latin typeface="Courier New" panose="02070309020205020404"/>
                <a:cs typeface="Courier New" panose="02070309020205020404"/>
              </a:endParaRPr>
            </a:p>
            <a:p>
              <a:pPr marL="226060" marR="5080">
                <a:lnSpc>
                  <a:spcPts val="1350"/>
                </a:lnSpc>
                <a:spcBef>
                  <a:spcPts val="155"/>
                </a:spcBef>
              </a:pPr>
              <a:r>
                <a:rPr sz="1400" b="1" spc="-5" dirty="0">
                  <a:latin typeface="Courier New" panose="02070309020205020404"/>
                  <a:cs typeface="Courier New" panose="02070309020205020404"/>
                  <a:sym typeface="+mn-ea"/>
                </a:rPr>
                <a:t>driver: </a:t>
              </a:r>
              <a:r>
                <a:rPr sz="1400" b="1" spc="-5" dirty="0">
                  <a:solidFill>
                    <a:srgbClr val="0066AB"/>
                  </a:solidFill>
                  <a:latin typeface="Courier New" panose="02070309020205020404"/>
                  <a:cs typeface="Courier New" panose="02070309020205020404"/>
                  <a:sym typeface="+mn-ea"/>
                </a:rPr>
                <a:t>org.postgresql.Driver</a:t>
              </a:r>
              <a:endParaRPr sz="1400" b="1" spc="-5" dirty="0">
                <a:solidFill>
                  <a:srgbClr val="0066AB"/>
                </a:solidFill>
                <a:latin typeface="Courier New" panose="02070309020205020404"/>
                <a:cs typeface="Courier New" panose="02070309020205020404"/>
                <a:sym typeface="+mn-ea"/>
              </a:endParaRPr>
            </a:p>
            <a:p>
              <a:pPr marL="226060" marR="5080">
                <a:lnSpc>
                  <a:spcPts val="1350"/>
                </a:lnSpc>
                <a:spcBef>
                  <a:spcPts val="155"/>
                </a:spcBef>
              </a:pPr>
              <a:r>
                <a:rPr sz="1400" b="1" spc="-5" dirty="0">
                  <a:latin typeface="Courier New" panose="02070309020205020404"/>
                  <a:cs typeface="Courier New" panose="02070309020205020404"/>
                  <a:sym typeface="+mn-ea"/>
                </a:rPr>
                <a:t>username:</a:t>
              </a:r>
              <a:r>
                <a:rPr sz="1400" b="1" spc="-20" dirty="0">
                  <a:latin typeface="Courier New" panose="02070309020205020404"/>
                  <a:cs typeface="Courier New" panose="02070309020205020404"/>
                  <a:sym typeface="+mn-ea"/>
                </a:rPr>
                <a:t> </a:t>
              </a:r>
              <a:r>
                <a:rPr sz="1400" b="1" spc="-5" dirty="0">
                  <a:solidFill>
                    <a:srgbClr val="0066AB"/>
                  </a:solidFill>
                  <a:latin typeface="Courier New" panose="02070309020205020404"/>
                  <a:cs typeface="Courier New" panose="02070309020205020404"/>
                  <a:sym typeface="+mn-ea"/>
                </a:rPr>
                <a:t>transfer-app</a:t>
              </a:r>
              <a:endParaRPr sz="1400" b="1" spc="-5" dirty="0">
                <a:solidFill>
                  <a:srgbClr val="0066AB"/>
                </a:solidFill>
                <a:latin typeface="Courier New" panose="02070309020205020404"/>
                <a:cs typeface="Courier New" panose="02070309020205020404"/>
                <a:sym typeface="+mn-ea"/>
              </a:endParaRPr>
            </a:p>
            <a:p>
              <a:pPr marL="226060" marR="5080">
                <a:lnSpc>
                  <a:spcPts val="1350"/>
                </a:lnSpc>
                <a:spcBef>
                  <a:spcPts val="155"/>
                </a:spcBef>
              </a:pPr>
              <a:endParaRPr sz="1400">
                <a:latin typeface="Courier New" panose="02070309020205020404"/>
                <a:cs typeface="Courier New" panose="02070309020205020404"/>
              </a:endParaRPr>
            </a:p>
            <a:p>
              <a:pPr marL="12700">
                <a:lnSpc>
                  <a:spcPts val="1515"/>
                </a:lnSpc>
                <a:spcBef>
                  <a:spcPts val="1030"/>
                </a:spcBef>
              </a:pPr>
              <a:r>
                <a:rPr sz="1400" b="1" spc="-5" dirty="0">
                  <a:latin typeface="Courier New" panose="02070309020205020404"/>
                  <a:cs typeface="Courier New" panose="02070309020205020404"/>
                  <a:sym typeface="+mn-ea"/>
                </a:rPr>
                <a:t>---</a:t>
              </a:r>
              <a:endParaRPr sz="1400">
                <a:latin typeface="Courier New" panose="02070309020205020404"/>
                <a:cs typeface="Courier New" panose="02070309020205020404"/>
              </a:endParaRPr>
            </a:p>
            <a:p>
              <a:pPr marL="226060" marR="1498600" indent="-213360">
                <a:lnSpc>
                  <a:spcPts val="1350"/>
                </a:lnSpc>
                <a:spcBef>
                  <a:spcPts val="155"/>
                </a:spcBef>
              </a:pPr>
              <a:r>
                <a:rPr sz="1400" b="1" spc="-5" dirty="0">
                  <a:latin typeface="Courier New" panose="02070309020205020404"/>
                  <a:cs typeface="Courier New" panose="02070309020205020404"/>
                  <a:sym typeface="+mn-ea"/>
                </a:rPr>
                <a:t>spring: </a:t>
              </a:r>
              <a:endParaRPr sz="1400" b="1" spc="-5" dirty="0">
                <a:latin typeface="Courier New" panose="02070309020205020404"/>
                <a:cs typeface="Courier New" panose="02070309020205020404"/>
                <a:sym typeface="+mn-ea"/>
              </a:endParaRPr>
            </a:p>
            <a:p>
              <a:pPr marL="226060">
                <a:lnSpc>
                  <a:spcPct val="100000"/>
                </a:lnSpc>
                <a:spcBef>
                  <a:spcPts val="80"/>
                </a:spcBef>
              </a:pPr>
              <a:r>
                <a:rPr sz="1400" b="1" spc="-5" dirty="0">
                  <a:latin typeface="Courier New" panose="02070309020205020404"/>
                  <a:cs typeface="Courier New" panose="02070309020205020404"/>
                  <a:sym typeface="+mn-ea"/>
                </a:rPr>
                <a:t>profiles:</a:t>
              </a:r>
              <a:r>
                <a:rPr sz="1400" b="1" spc="-95" dirty="0">
                  <a:latin typeface="Courier New" panose="02070309020205020404"/>
                  <a:cs typeface="Courier New" panose="02070309020205020404"/>
                  <a:sym typeface="+mn-ea"/>
                </a:rPr>
                <a:t> </a:t>
              </a:r>
              <a:r>
                <a:rPr sz="1400" b="1" spc="-5" dirty="0">
                  <a:solidFill>
                    <a:srgbClr val="0066AB"/>
                  </a:solidFill>
                  <a:latin typeface="Courier New" panose="02070309020205020404"/>
                  <a:cs typeface="Courier New" panose="02070309020205020404"/>
                  <a:sym typeface="+mn-ea"/>
                </a:rPr>
                <a:t>local</a:t>
              </a:r>
              <a:endParaRPr sz="1400" b="1" spc="-5" dirty="0">
                <a:solidFill>
                  <a:srgbClr val="0066AB"/>
                </a:solidFill>
                <a:latin typeface="Courier New" panose="02070309020205020404"/>
                <a:cs typeface="Courier New" panose="02070309020205020404"/>
                <a:sym typeface="+mn-ea"/>
              </a:endParaRPr>
            </a:p>
            <a:p>
              <a:pPr marL="226060">
                <a:lnSpc>
                  <a:spcPct val="100000"/>
                </a:lnSpc>
                <a:spcBef>
                  <a:spcPts val="80"/>
                </a:spcBef>
              </a:pPr>
              <a:r>
                <a:rPr sz="1400" b="1" spc="-5" dirty="0">
                  <a:latin typeface="Courier New" panose="02070309020205020404"/>
                  <a:cs typeface="Courier New" panose="02070309020205020404"/>
                  <a:sym typeface="+mn-ea"/>
                </a:rPr>
                <a:t>datasource:</a:t>
              </a:r>
              <a:endParaRPr sz="1400" b="1" spc="-5" dirty="0">
                <a:latin typeface="Courier New" panose="02070309020205020404"/>
                <a:cs typeface="Courier New" panose="02070309020205020404"/>
                <a:sym typeface="+mn-ea"/>
              </a:endParaRPr>
            </a:p>
            <a:p>
              <a:pPr marL="226060">
                <a:lnSpc>
                  <a:spcPct val="100000"/>
                </a:lnSpc>
                <a:spcBef>
                  <a:spcPts val="80"/>
                </a:spcBef>
              </a:pPr>
              <a:r>
                <a:rPr sz="1400" b="1" spc="-5" dirty="0">
                  <a:latin typeface="Courier New" panose="02070309020205020404"/>
                  <a:cs typeface="Courier New" panose="02070309020205020404"/>
                  <a:sym typeface="+mn-ea"/>
                </a:rPr>
                <a:t>  url:</a:t>
              </a:r>
              <a:r>
                <a:rPr sz="1400" b="1" spc="-100" dirty="0">
                  <a:latin typeface="Courier New" panose="02070309020205020404"/>
                  <a:cs typeface="Courier New" panose="02070309020205020404"/>
                  <a:sym typeface="+mn-ea"/>
                </a:rPr>
                <a:t> </a:t>
              </a:r>
              <a:r>
                <a:rPr sz="1400" b="1" spc="-5" dirty="0">
                  <a:solidFill>
                    <a:srgbClr val="0066AB"/>
                  </a:solidFill>
                  <a:latin typeface="Courier New" panose="02070309020205020404"/>
                  <a:cs typeface="Courier New" panose="02070309020205020404"/>
                  <a:sym typeface="+mn-ea"/>
                </a:rPr>
                <a:t>jdbc:postgresql://localhost/xfer</a:t>
              </a:r>
              <a:endParaRPr sz="1400" b="1" spc="-5" dirty="0">
                <a:solidFill>
                  <a:srgbClr val="0066AB"/>
                </a:solidFill>
                <a:latin typeface="Courier New" panose="02070309020205020404"/>
                <a:cs typeface="Courier New" panose="02070309020205020404"/>
                <a:sym typeface="+mn-ea"/>
              </a:endParaRPr>
            </a:p>
            <a:p>
              <a:pPr marL="226060">
                <a:lnSpc>
                  <a:spcPct val="100000"/>
                </a:lnSpc>
                <a:spcBef>
                  <a:spcPts val="80"/>
                </a:spcBef>
              </a:pPr>
              <a:r>
                <a:rPr sz="1400" b="1" spc="-5" dirty="0">
                  <a:latin typeface="Courier New" panose="02070309020205020404"/>
                  <a:cs typeface="Courier New" panose="02070309020205020404"/>
                  <a:sym typeface="+mn-ea"/>
                </a:rPr>
                <a:t>  password:</a:t>
              </a:r>
              <a:r>
                <a:rPr sz="1400" b="1" spc="-100" dirty="0">
                  <a:latin typeface="Courier New" panose="02070309020205020404"/>
                  <a:cs typeface="Courier New" panose="02070309020205020404"/>
                  <a:sym typeface="+mn-ea"/>
                </a:rPr>
                <a:t> </a:t>
              </a:r>
              <a:r>
                <a:rPr sz="1400" b="1" spc="-5" dirty="0">
                  <a:solidFill>
                    <a:srgbClr val="0066AB"/>
                  </a:solidFill>
                  <a:latin typeface="Courier New" panose="02070309020205020404"/>
                  <a:cs typeface="Courier New" panose="02070309020205020404"/>
                  <a:sym typeface="+mn-ea"/>
                </a:rPr>
                <a:t>secret45</a:t>
              </a:r>
              <a:endParaRPr sz="1400" b="1" spc="-5" dirty="0">
                <a:solidFill>
                  <a:srgbClr val="0066AB"/>
                </a:solidFill>
                <a:latin typeface="Courier New" panose="02070309020205020404"/>
                <a:cs typeface="Courier New" panose="02070309020205020404"/>
                <a:sym typeface="+mn-ea"/>
              </a:endParaRPr>
            </a:p>
            <a:p>
              <a:pPr marL="226060">
                <a:lnSpc>
                  <a:spcPct val="100000"/>
                </a:lnSpc>
                <a:spcBef>
                  <a:spcPts val="80"/>
                </a:spcBef>
              </a:pPr>
              <a:endParaRPr sz="1400" b="1" spc="-5" dirty="0">
                <a:solidFill>
                  <a:srgbClr val="0066AB"/>
                </a:solidFill>
                <a:latin typeface="Courier New" panose="02070309020205020404"/>
                <a:cs typeface="Courier New" panose="02070309020205020404"/>
                <a:sym typeface="+mn-ea"/>
              </a:endParaRPr>
            </a:p>
            <a:p>
              <a:pPr marL="12700">
                <a:lnSpc>
                  <a:spcPts val="1505"/>
                </a:lnSpc>
                <a:spcBef>
                  <a:spcPts val="100"/>
                </a:spcBef>
              </a:pPr>
              <a:r>
                <a:rPr sz="1400" b="1" spc="-5" dirty="0">
                  <a:latin typeface="Courier New" panose="02070309020205020404"/>
                  <a:cs typeface="Courier New" panose="02070309020205020404"/>
                  <a:sym typeface="+mn-ea"/>
                </a:rPr>
                <a:t>---</a:t>
              </a:r>
              <a:endParaRPr sz="1400">
                <a:latin typeface="Courier New" panose="02070309020205020404"/>
                <a:cs typeface="Courier New" panose="02070309020205020404"/>
              </a:endParaRPr>
            </a:p>
            <a:p>
              <a:pPr marL="226060" marR="5080" indent="-213360">
                <a:lnSpc>
                  <a:spcPts val="1350"/>
                </a:lnSpc>
                <a:spcBef>
                  <a:spcPts val="140"/>
                </a:spcBef>
              </a:pPr>
              <a:r>
                <a:rPr sz="1400" b="1" spc="-5" dirty="0">
                  <a:latin typeface="Courier New" panose="02070309020205020404"/>
                  <a:cs typeface="Courier New" panose="02070309020205020404"/>
                  <a:sym typeface="+mn-ea"/>
                </a:rPr>
                <a:t>spring: </a:t>
              </a:r>
              <a:endParaRPr sz="1400">
                <a:latin typeface="Courier New" panose="02070309020205020404"/>
                <a:cs typeface="Courier New" panose="02070309020205020404"/>
              </a:endParaRPr>
            </a:p>
            <a:p>
              <a:pPr marL="226060">
                <a:lnSpc>
                  <a:spcPct val="100000"/>
                </a:lnSpc>
                <a:spcBef>
                  <a:spcPts val="80"/>
                </a:spcBef>
              </a:pPr>
              <a:r>
                <a:rPr sz="1400" b="1" spc="-835" dirty="0">
                  <a:latin typeface="Courier New" panose="02070309020205020404"/>
                  <a:cs typeface="Courier New" panose="02070309020205020404"/>
                  <a:sym typeface="+mn-ea"/>
                </a:rPr>
                <a:t> </a:t>
              </a:r>
              <a:r>
                <a:rPr sz="1400" b="1" spc="-5" dirty="0">
                  <a:latin typeface="Courier New" panose="02070309020205020404"/>
                  <a:cs typeface="Courier New" panose="02070309020205020404"/>
                  <a:sym typeface="+mn-ea"/>
                </a:rPr>
                <a:t>profiles:</a:t>
              </a:r>
              <a:r>
                <a:rPr sz="1400" b="1" spc="-95" dirty="0">
                  <a:latin typeface="Courier New" panose="02070309020205020404"/>
                  <a:cs typeface="Courier New" panose="02070309020205020404"/>
                  <a:sym typeface="+mn-ea"/>
                </a:rPr>
                <a:t> </a:t>
              </a:r>
              <a:r>
                <a:rPr sz="1400" b="1" spc="-5" dirty="0">
                  <a:solidFill>
                    <a:srgbClr val="0066AB"/>
                  </a:solidFill>
                  <a:latin typeface="Courier New" panose="02070309020205020404"/>
                  <a:cs typeface="Courier New" panose="02070309020205020404"/>
                  <a:sym typeface="+mn-ea"/>
                </a:rPr>
                <a:t>cloud</a:t>
              </a:r>
              <a:endParaRPr sz="1400" b="1" spc="-5" dirty="0">
                <a:solidFill>
                  <a:srgbClr val="0066AB"/>
                </a:solidFill>
                <a:latin typeface="Courier New" panose="02070309020205020404"/>
                <a:cs typeface="Courier New" panose="02070309020205020404"/>
                <a:sym typeface="+mn-ea"/>
              </a:endParaRPr>
            </a:p>
            <a:p>
              <a:pPr marL="226060">
                <a:lnSpc>
                  <a:spcPct val="100000"/>
                </a:lnSpc>
                <a:spcBef>
                  <a:spcPts val="80"/>
                </a:spcBef>
              </a:pPr>
              <a:r>
                <a:rPr sz="1400" b="1" spc="-5" dirty="0">
                  <a:latin typeface="Courier New" panose="02070309020205020404"/>
                  <a:cs typeface="Courier New" panose="02070309020205020404"/>
                  <a:sym typeface="+mn-ea"/>
                </a:rPr>
                <a:t>datasource:</a:t>
              </a:r>
              <a:endParaRPr sz="1400" b="1" spc="-5" dirty="0">
                <a:latin typeface="Courier New" panose="02070309020205020404"/>
                <a:cs typeface="Courier New" panose="02070309020205020404"/>
                <a:sym typeface="+mn-ea"/>
              </a:endParaRPr>
            </a:p>
            <a:p>
              <a:pPr marL="226060">
                <a:lnSpc>
                  <a:spcPct val="100000"/>
                </a:lnSpc>
                <a:spcBef>
                  <a:spcPts val="80"/>
                </a:spcBef>
              </a:pPr>
              <a:r>
                <a:rPr sz="1400" b="1" spc="-5" dirty="0">
                  <a:latin typeface="Courier New" panose="02070309020205020404"/>
                  <a:cs typeface="Courier New" panose="02070309020205020404"/>
                  <a:sym typeface="+mn-ea"/>
                </a:rPr>
                <a:t>  url: </a:t>
              </a:r>
              <a:r>
                <a:rPr sz="1400" b="1" spc="-5" dirty="0">
                  <a:solidFill>
                    <a:srgbClr val="0066AB"/>
                  </a:solidFill>
                  <a:latin typeface="Courier New" panose="02070309020205020404"/>
                  <a:cs typeface="Courier New" panose="02070309020205020404"/>
                  <a:sym typeface="+mn-ea"/>
                </a:rPr>
                <a:t>jdbc:postgresql://prod/xfer</a:t>
              </a:r>
              <a:endParaRPr sz="1400" b="1" spc="-5" dirty="0">
                <a:solidFill>
                  <a:srgbClr val="0066AB"/>
                </a:solidFill>
                <a:latin typeface="Courier New" panose="02070309020205020404"/>
                <a:cs typeface="Courier New" panose="02070309020205020404"/>
                <a:sym typeface="+mn-ea"/>
              </a:endParaRPr>
            </a:p>
            <a:p>
              <a:pPr marL="226060">
                <a:lnSpc>
                  <a:spcPct val="100000"/>
                </a:lnSpc>
                <a:spcBef>
                  <a:spcPts val="80"/>
                </a:spcBef>
              </a:pPr>
              <a:r>
                <a:rPr sz="1400" b="1" spc="-5" dirty="0">
                  <a:solidFill>
                    <a:srgbClr val="0066AB"/>
                  </a:solidFill>
                  <a:latin typeface="Courier New" panose="02070309020205020404"/>
                  <a:cs typeface="Courier New" panose="02070309020205020404"/>
                  <a:sym typeface="+mn-ea"/>
                </a:rPr>
                <a:t>  </a:t>
              </a:r>
              <a:r>
                <a:rPr sz="1400" b="1" spc="-5" dirty="0">
                  <a:latin typeface="Courier New" panose="02070309020205020404"/>
                  <a:cs typeface="Courier New" panose="02070309020205020404"/>
                  <a:sym typeface="+mn-ea"/>
                </a:rPr>
                <a:t>password:</a:t>
              </a:r>
              <a:r>
                <a:rPr sz="1400" b="1" spc="-15" dirty="0">
                  <a:latin typeface="Courier New" panose="02070309020205020404"/>
                  <a:cs typeface="Courier New" panose="02070309020205020404"/>
                  <a:sym typeface="+mn-ea"/>
                </a:rPr>
                <a:t> </a:t>
              </a:r>
              <a:r>
                <a:rPr sz="1400" b="1" spc="-5" dirty="0">
                  <a:solidFill>
                    <a:srgbClr val="0066AB"/>
                  </a:solidFill>
                  <a:latin typeface="Courier New" panose="02070309020205020404"/>
                  <a:cs typeface="Courier New" panose="02070309020205020404"/>
                  <a:sym typeface="+mn-ea"/>
                </a:rPr>
                <a:t>secret45</a:t>
              </a:r>
              <a:endParaRPr lang="en-US" altLang="zh-CN" sz="1400"/>
            </a:p>
          </p:txBody>
        </p:sp>
        <p:sp>
          <p:nvSpPr>
            <p:cNvPr id="49" name="矩形 48"/>
            <p:cNvSpPr/>
            <p:nvPr/>
          </p:nvSpPr>
          <p:spPr>
            <a:xfrm>
              <a:off x="11344" y="7263"/>
              <a:ext cx="2512" cy="53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1344" y="7263"/>
              <a:ext cx="2512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sz="1600" spc="-5" dirty="0">
                  <a:solidFill>
                    <a:srgbClr val="7E0021"/>
                  </a:solidFill>
                  <a:latin typeface="Arial" panose="020B0604020202020204"/>
                  <a:cs typeface="Arial" panose="020B0604020202020204"/>
                  <a:sym typeface="+mn-ea"/>
                </a:rPr>
                <a:t>application.yml</a:t>
              </a:r>
              <a:endParaRPr lang="zh-CN" altLang="en-US" sz="1600" spc="-5" dirty="0">
                <a:solidFill>
                  <a:srgbClr val="7E0021"/>
                </a:solidFill>
                <a:latin typeface="Arial" panose="020B0604020202020204"/>
                <a:cs typeface="Arial" panose="020B0604020202020204"/>
                <a:sym typeface="+mn-ea"/>
              </a:endParaRPr>
            </a:p>
          </p:txBody>
        </p:sp>
      </p:grpSp>
      <p:sp>
        <p:nvSpPr>
          <p:cNvPr id="50" name="圆角矩形 49"/>
          <p:cNvSpPr/>
          <p:nvPr/>
        </p:nvSpPr>
        <p:spPr>
          <a:xfrm>
            <a:off x="7101205" y="1739265"/>
            <a:ext cx="1872000" cy="360000"/>
          </a:xfrm>
          <a:prstGeom prst="roundRect">
            <a:avLst/>
          </a:prstGeom>
          <a:solidFill>
            <a:srgbClr val="EAEAE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14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当</a:t>
            </a:r>
            <a:r>
              <a:rPr sz="1400" b="1" spc="-5" dirty="0">
                <a:solidFill>
                  <a:srgbClr val="0066AB"/>
                </a:solidFill>
                <a:latin typeface="Courier New" panose="02070309020205020404"/>
                <a:cs typeface="Courier New" panose="02070309020205020404"/>
                <a:sym typeface="+mn-ea"/>
              </a:rPr>
              <a:t>local</a:t>
            </a:r>
            <a:r>
              <a:rPr lang="zh-CN" altLang="en-US" sz="14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激活时加载</a:t>
            </a:r>
            <a:endParaRPr lang="zh-CN" altLang="en-US" sz="14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sym typeface="+mn-ea"/>
            </a:endParaRPr>
          </a:p>
        </p:txBody>
      </p:sp>
      <p:sp>
        <p:nvSpPr>
          <p:cNvPr id="51" name="圆角矩形 50"/>
          <p:cNvSpPr/>
          <p:nvPr/>
        </p:nvSpPr>
        <p:spPr>
          <a:xfrm>
            <a:off x="7101205" y="3306445"/>
            <a:ext cx="1872000" cy="360000"/>
          </a:xfrm>
          <a:prstGeom prst="roundRect">
            <a:avLst/>
          </a:prstGeom>
          <a:solidFill>
            <a:srgbClr val="EAEAE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14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当</a:t>
            </a:r>
            <a:r>
              <a:rPr sz="1400" b="1" spc="-5" dirty="0">
                <a:solidFill>
                  <a:srgbClr val="0066AB"/>
                </a:solidFill>
                <a:latin typeface="Courier New" panose="02070309020205020404"/>
                <a:cs typeface="Courier New" panose="02070309020205020404"/>
                <a:sym typeface="+mn-ea"/>
              </a:rPr>
              <a:t>cloud</a:t>
            </a:r>
            <a:r>
              <a:rPr lang="zh-CN" altLang="en-US" sz="14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激活时加载</a:t>
            </a:r>
            <a:endParaRPr lang="zh-CN" altLang="en-US" sz="1400">
              <a:solidFill>
                <a:schemeClr val="tx1"/>
              </a:solidFill>
              <a:latin typeface="Source Han Sans SC Regular" panose="020B0400000000000000" charset="-122"/>
              <a:ea typeface="Source Han Sans SC Regular" panose="020B0400000000000000" charset="-122"/>
              <a:sym typeface="+mn-ea"/>
            </a:endParaRPr>
          </a:p>
        </p:txBody>
      </p:sp>
      <p:cxnSp>
        <p:nvCxnSpPr>
          <p:cNvPr id="52" name="直接箭头连接符 51"/>
          <p:cNvCxnSpPr/>
          <p:nvPr/>
        </p:nvCxnSpPr>
        <p:spPr>
          <a:xfrm flipH="1">
            <a:off x="5705475" y="682625"/>
            <a:ext cx="1475105" cy="41846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50" idx="1"/>
          </p:cNvCxnSpPr>
          <p:nvPr/>
        </p:nvCxnSpPr>
        <p:spPr>
          <a:xfrm flipH="1">
            <a:off x="5562600" y="1919605"/>
            <a:ext cx="1538605" cy="42354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51" idx="1"/>
          </p:cNvCxnSpPr>
          <p:nvPr/>
        </p:nvCxnSpPr>
        <p:spPr>
          <a:xfrm flipH="1">
            <a:off x="5715000" y="3486785"/>
            <a:ext cx="1386205" cy="38036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500" y="211599"/>
            <a:ext cx="1727200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500" spc="-65" dirty="0">
                <a:solidFill>
                  <a:srgbClr val="00253E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优先级</a:t>
            </a:r>
            <a:endParaRPr lang="zh-CN" sz="2500" spc="-65" dirty="0">
              <a:solidFill>
                <a:srgbClr val="00253E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ct val="100000"/>
              </a:lnSpc>
            </a:pPr>
            <a:fld id="{81D60167-4931-47E6-BA6A-407CBD079E47}" type="slidenum">
              <a:rPr spc="20" dirty="0">
                <a:latin typeface="Source Han Sans SC Regular" panose="020B0400000000000000" charset="-122"/>
                <a:ea typeface="Source Han Sans SC Regular" panose="020B0400000000000000" charset="-122"/>
              </a:rPr>
            </a:fld>
            <a:endParaRPr spc="20" dirty="0"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307" y="971584"/>
            <a:ext cx="7668259" cy="3674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6570" indent="-300355">
              <a:lnSpc>
                <a:spcPct val="100000"/>
              </a:lnSpc>
              <a:spcBef>
                <a:spcPts val="100"/>
              </a:spcBef>
              <a:buClr>
                <a:srgbClr val="33928A"/>
              </a:buClr>
              <a:buSzPct val="110000"/>
              <a:buChar char="•"/>
              <a:tabLst>
                <a:tab pos="496570" algn="l"/>
                <a:tab pos="497205" algn="l"/>
              </a:tabLst>
            </a:pPr>
            <a:r>
              <a:rPr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 Boot</a:t>
            </a:r>
            <a:r>
              <a:rPr lang="zh-CN" sz="20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按照以下顺序选择属性（简化）：</a:t>
            </a:r>
            <a:endParaRPr sz="20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612140" indent="-487680">
              <a:lnSpc>
                <a:spcPct val="100000"/>
              </a:lnSpc>
              <a:spcBef>
                <a:spcPts val="5"/>
              </a:spcBef>
              <a:buClr>
                <a:srgbClr val="33928A"/>
              </a:buClr>
              <a:buAutoNum type="arabicPeriod"/>
              <a:tabLst>
                <a:tab pos="612140" algn="l"/>
                <a:tab pos="612775" algn="l"/>
              </a:tabLst>
            </a:pPr>
            <a:r>
              <a:rPr lang="zh-CN" sz="16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开发工具设置</a:t>
            </a:r>
            <a:endParaRPr sz="16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612140" indent="-487680">
              <a:lnSpc>
                <a:spcPct val="100000"/>
              </a:lnSpc>
              <a:spcBef>
                <a:spcPts val="30"/>
              </a:spcBef>
              <a:buClr>
                <a:srgbClr val="33928A"/>
              </a:buClr>
              <a:buAutoNum type="arabicPeriod"/>
              <a:tabLst>
                <a:tab pos="612140" algn="l"/>
                <a:tab pos="612775" algn="l"/>
              </a:tabLst>
            </a:pPr>
            <a:r>
              <a:rPr sz="1600" spc="-1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@TestPropertySource</a:t>
            </a:r>
            <a:r>
              <a:rPr lang="zh-CN" sz="1600" spc="-1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和</a:t>
            </a:r>
            <a:r>
              <a:rPr sz="1600" spc="-2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@SpringBootTest</a:t>
            </a:r>
            <a:r>
              <a:rPr lang="zh-CN" sz="1600" spc="-1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属性</a:t>
            </a:r>
            <a:endParaRPr sz="16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612140" indent="-487680">
              <a:lnSpc>
                <a:spcPct val="100000"/>
              </a:lnSpc>
              <a:spcBef>
                <a:spcPts val="30"/>
              </a:spcBef>
              <a:buClr>
                <a:srgbClr val="33928A"/>
              </a:buClr>
              <a:buAutoNum type="arabicPeriod"/>
              <a:tabLst>
                <a:tab pos="612140" algn="l"/>
                <a:tab pos="612775" algn="l"/>
              </a:tabLst>
            </a:pPr>
            <a:r>
              <a:rPr sz="16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Command </a:t>
            </a:r>
            <a:r>
              <a:rPr lang="en-US" sz="16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L</a:t>
            </a:r>
            <a:r>
              <a:rPr sz="16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ine</a:t>
            </a:r>
            <a:r>
              <a:rPr lang="zh-CN" sz="1600" spc="-9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参数</a:t>
            </a:r>
            <a:endParaRPr sz="16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612140" indent="-487680">
              <a:lnSpc>
                <a:spcPct val="100000"/>
              </a:lnSpc>
              <a:spcBef>
                <a:spcPts val="30"/>
              </a:spcBef>
              <a:buClr>
                <a:srgbClr val="33928A"/>
              </a:buClr>
              <a:buAutoNum type="arabicPeriod"/>
              <a:tabLst>
                <a:tab pos="612140" algn="l"/>
                <a:tab pos="612775" algn="l"/>
              </a:tabLst>
            </a:pPr>
            <a:r>
              <a:rPr sz="1600" spc="-10" dirty="0">
                <a:solidFill>
                  <a:srgbClr val="3D3D3C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SPRING_APPLICATION_JSON</a:t>
            </a:r>
            <a:r>
              <a:rPr lang="zh-CN" sz="1600" spc="-10" dirty="0">
                <a:solidFill>
                  <a:srgbClr val="3D3D3C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（内联</a:t>
            </a:r>
            <a:r>
              <a:rPr lang="en-US" altLang="zh-CN" sz="1600" spc="-10" dirty="0">
                <a:solidFill>
                  <a:srgbClr val="3D3D3C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JSON</a:t>
            </a:r>
            <a:r>
              <a:rPr lang="zh-CN" altLang="en-US" sz="1600" spc="-10" dirty="0">
                <a:solidFill>
                  <a:srgbClr val="3D3D3C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属性</a:t>
            </a:r>
            <a:r>
              <a:rPr lang="zh-CN" sz="1600" spc="-10" dirty="0">
                <a:solidFill>
                  <a:srgbClr val="3D3D3C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）</a:t>
            </a:r>
            <a:endParaRPr sz="16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612140" indent="-487680">
              <a:lnSpc>
                <a:spcPct val="100000"/>
              </a:lnSpc>
              <a:spcBef>
                <a:spcPts val="30"/>
              </a:spcBef>
              <a:buClr>
                <a:srgbClr val="33928A"/>
              </a:buClr>
              <a:buAutoNum type="arabicPeriod"/>
              <a:tabLst>
                <a:tab pos="612140" algn="l"/>
                <a:tab pos="612775" algn="l"/>
              </a:tabLst>
            </a:pPr>
            <a:r>
              <a:rPr sz="16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Se</a:t>
            </a:r>
            <a:r>
              <a:rPr sz="1600" spc="-5" dirty="0">
                <a:solidFill>
                  <a:srgbClr val="3D3D3C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rvletConfig  </a:t>
            </a:r>
            <a:r>
              <a:rPr sz="16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/ </a:t>
            </a:r>
            <a:r>
              <a:rPr sz="1600" spc="-5" dirty="0">
                <a:solidFill>
                  <a:srgbClr val="3D3D3C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ServletContext</a:t>
            </a:r>
            <a:r>
              <a:rPr lang="zh-CN" sz="160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参数</a:t>
            </a:r>
            <a:endParaRPr sz="16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612140" indent="-487680">
              <a:lnSpc>
                <a:spcPct val="100000"/>
              </a:lnSpc>
              <a:spcBef>
                <a:spcPts val="30"/>
              </a:spcBef>
              <a:buClr>
                <a:srgbClr val="33928A"/>
              </a:buClr>
              <a:buAutoNum type="arabicPeriod"/>
              <a:tabLst>
                <a:tab pos="612140" algn="l"/>
                <a:tab pos="612775" algn="l"/>
              </a:tabLst>
            </a:pPr>
            <a:r>
              <a:rPr lang="zh-CN" sz="16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来自</a:t>
            </a:r>
            <a:r>
              <a:rPr sz="1600" spc="-5" dirty="0">
                <a:solidFill>
                  <a:srgbClr val="3D3D3C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java:comp/env</a:t>
            </a:r>
            <a:r>
              <a:rPr lang="zh-CN" sz="1600" spc="-5" dirty="0">
                <a:solidFill>
                  <a:srgbClr val="3D3D3C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的</a:t>
            </a:r>
            <a:r>
              <a:rPr lang="en-US" altLang="zh-CN" sz="1600" spc="-5" dirty="0">
                <a:solidFill>
                  <a:srgbClr val="3D3D3C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JNDI</a:t>
            </a:r>
            <a:r>
              <a:rPr lang="zh-CN" altLang="en-US" sz="1600" spc="-5" dirty="0">
                <a:solidFill>
                  <a:srgbClr val="3D3D3C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属性</a:t>
            </a:r>
            <a:endParaRPr sz="16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612140" indent="-487680">
              <a:lnSpc>
                <a:spcPct val="100000"/>
              </a:lnSpc>
              <a:spcBef>
                <a:spcPts val="30"/>
              </a:spcBef>
              <a:buClr>
                <a:srgbClr val="33928A"/>
              </a:buClr>
              <a:buAutoNum type="arabicPeriod"/>
              <a:tabLst>
                <a:tab pos="612140" algn="l"/>
                <a:tab pos="612775" algn="l"/>
              </a:tabLst>
            </a:pPr>
            <a:r>
              <a:rPr sz="16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Java</a:t>
            </a:r>
            <a:r>
              <a:rPr lang="zh-CN" sz="16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系统属性</a:t>
            </a:r>
            <a:r>
              <a:rPr sz="16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properties</a:t>
            </a:r>
            <a:endParaRPr sz="16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612140" indent="-487680">
              <a:lnSpc>
                <a:spcPct val="100000"/>
              </a:lnSpc>
              <a:spcBef>
                <a:spcPts val="30"/>
              </a:spcBef>
              <a:buAutoNum type="arabicPeriod"/>
              <a:tabLst>
                <a:tab pos="612140" algn="l"/>
                <a:tab pos="612775" algn="l"/>
              </a:tabLst>
            </a:pPr>
            <a:r>
              <a:rPr lang="zh-CN" sz="1600" spc="-5" dirty="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操作系统环境变量</a:t>
            </a:r>
            <a:endParaRPr sz="16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612140" indent="-487680">
              <a:lnSpc>
                <a:spcPct val="100000"/>
              </a:lnSpc>
              <a:spcBef>
                <a:spcPts val="30"/>
              </a:spcBef>
              <a:buClr>
                <a:srgbClr val="33928A"/>
              </a:buClr>
              <a:buAutoNum type="arabicPeriod"/>
              <a:tabLst>
                <a:tab pos="612140" algn="l"/>
                <a:tab pos="612775" algn="l"/>
              </a:tabLst>
            </a:pPr>
            <a:r>
              <a:rPr sz="1600" spc="-5" dirty="0">
                <a:solidFill>
                  <a:srgbClr val="C00000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Profile</a:t>
            </a:r>
            <a:r>
              <a:rPr lang="zh-CN" sz="1600" spc="-5" dirty="0">
                <a:solidFill>
                  <a:srgbClr val="C00000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特定应用程序属性</a:t>
            </a:r>
            <a:endParaRPr sz="16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612140" indent="-600075">
              <a:lnSpc>
                <a:spcPct val="100000"/>
              </a:lnSpc>
              <a:spcBef>
                <a:spcPts val="30"/>
              </a:spcBef>
              <a:buClr>
                <a:srgbClr val="33928A"/>
              </a:buClr>
              <a:buAutoNum type="arabicPeriod"/>
              <a:tabLst>
                <a:tab pos="612140" algn="l"/>
                <a:tab pos="612775" algn="l"/>
              </a:tabLst>
            </a:pPr>
            <a:r>
              <a:rPr lang="zh-CN" sz="1600" spc="-5" dirty="0">
                <a:solidFill>
                  <a:srgbClr val="C00000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应用程序的</a:t>
            </a:r>
            <a:r>
              <a:rPr sz="1600" spc="-5" dirty="0">
                <a:solidFill>
                  <a:srgbClr val="C00000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properties </a:t>
            </a:r>
            <a:r>
              <a:rPr sz="1600" dirty="0">
                <a:solidFill>
                  <a:srgbClr val="C00000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/</a:t>
            </a:r>
            <a:r>
              <a:rPr sz="1600" spc="-120" dirty="0">
                <a:solidFill>
                  <a:srgbClr val="C00000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 </a:t>
            </a:r>
            <a:r>
              <a:rPr sz="1600" spc="-35" dirty="0">
                <a:solidFill>
                  <a:srgbClr val="C00000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YAML</a:t>
            </a:r>
            <a:endParaRPr sz="16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612140" indent="-585470">
              <a:lnSpc>
                <a:spcPct val="100000"/>
              </a:lnSpc>
              <a:spcBef>
                <a:spcPts val="30"/>
              </a:spcBef>
              <a:buClr>
                <a:srgbClr val="33928A"/>
              </a:buClr>
              <a:buAutoNum type="arabicPeriod"/>
              <a:tabLst>
                <a:tab pos="612140" algn="l"/>
                <a:tab pos="612775" algn="l"/>
              </a:tabLst>
            </a:pPr>
            <a:r>
              <a:rPr sz="16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@PropertySource</a:t>
            </a:r>
            <a:r>
              <a:rPr lang="zh-CN" sz="1600" spc="-1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文件</a:t>
            </a:r>
            <a:endParaRPr sz="16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612140" indent="-600075">
              <a:lnSpc>
                <a:spcPct val="100000"/>
              </a:lnSpc>
              <a:spcBef>
                <a:spcPts val="30"/>
              </a:spcBef>
              <a:buClr>
                <a:srgbClr val="33928A"/>
              </a:buClr>
              <a:buAutoNum type="arabicPeriod"/>
              <a:tabLst>
                <a:tab pos="612140" algn="l"/>
                <a:tab pos="612775" algn="l"/>
              </a:tabLst>
            </a:pPr>
            <a:r>
              <a:rPr sz="1600" spc="-5" dirty="0">
                <a:solidFill>
                  <a:srgbClr val="3D3D3C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SpringApplication.setDefaultProperties</a:t>
            </a:r>
            <a:endParaRPr sz="16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议程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 </a:t>
            </a:r>
            <a:r>
              <a:rPr lang="zh-CN" altLang="en-US">
                <a:latin typeface="Source Han Sans SC" panose="020B0400000000000000" charset="-122"/>
                <a:ea typeface="Source Han Sans SC" panose="020B0400000000000000" charset="-122"/>
                <a:cs typeface="Source Han Sans SC Bold" panose="020B0400000000000000" charset="-122"/>
              </a:rPr>
              <a:t>外部</a:t>
            </a:r>
            <a:r>
              <a:rPr lang="en-US" altLang="zh-CN">
                <a:latin typeface="Source Han Sans SC" panose="020B0400000000000000" charset="-122"/>
                <a:ea typeface="Source Han Sans SC" panose="020B0400000000000000" charset="-122"/>
                <a:cs typeface="Source Han Sans SC Bold" panose="020B0400000000000000" charset="-122"/>
              </a:rPr>
              <a:t>Properties</a:t>
            </a:r>
            <a:r>
              <a:rPr lang="zh-CN" altLang="en-US">
                <a:latin typeface="Source Han Sans SC" panose="020B0400000000000000" charset="-122"/>
                <a:ea typeface="Source Han Sans SC" panose="020B0400000000000000" charset="-122"/>
                <a:cs typeface="Source Han Sans SC Bold" panose="020B0400000000000000" charset="-122"/>
              </a:rPr>
              <a:t>文件</a:t>
            </a:r>
            <a:endParaRPr lang="zh-CN" altLang="en-US" b="1"/>
          </a:p>
          <a:p>
            <a:r>
              <a:rPr lang="en-US" altLang="zh-CN"/>
              <a:t> </a:t>
            </a:r>
            <a:r>
              <a:rPr lang="en-US" altLang="zh-CN">
                <a:latin typeface="Source Han Sans SC" panose="020B0400000000000000" charset="-122"/>
                <a:ea typeface="Source Han Sans SC" panose="020B0400000000000000" charset="-122"/>
              </a:rPr>
              <a:t>Profile</a:t>
            </a:r>
            <a:endParaRPr lang="zh-CN" altLang="en-US"/>
          </a:p>
          <a:p>
            <a:r>
              <a:rPr lang="zh-CN" altLang="en-US"/>
              <a:t> </a:t>
            </a:r>
            <a:r>
              <a:rPr lang="en-US" altLang="zh-CN" b="1"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Spring</a:t>
            </a:r>
            <a:r>
              <a:rPr lang="zh-CN" altLang="en-US" b="1"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表达式</a:t>
            </a:r>
            <a:endParaRPr lang="zh-CN" altLang="en-US" b="1">
              <a:latin typeface="Source Han Sans SC Bold" panose="020B0400000000000000" charset="-122"/>
              <a:ea typeface="Source Han Sans SC Bold" panose="020B0400000000000000" charset="-122"/>
              <a:cs typeface="Source Han Sans SC Bold" panose="020B0400000000000000" charset="-122"/>
            </a:endParaRPr>
          </a:p>
        </p:txBody>
      </p:sp>
      <p:pic>
        <p:nvPicPr>
          <p:cNvPr id="6" name="图片 5" descr="截屏2021-04-16 11.07.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27684" y="0"/>
            <a:ext cx="4816316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简称为</a:t>
            </a:r>
            <a:r>
              <a:rPr lang="en-US" altLang="zh-CN"/>
              <a:t>SpEL</a:t>
            </a:r>
            <a:endParaRPr lang="en-US" altLang="zh-CN"/>
          </a:p>
          <a:p>
            <a:pPr lvl="1"/>
            <a:r>
              <a:rPr lang="en-US" altLang="zh-CN"/>
              <a:t> </a:t>
            </a:r>
            <a:r>
              <a:rPr lang="zh-CN" altLang="en-US"/>
              <a:t>灵感来自于</a:t>
            </a:r>
            <a:r>
              <a:rPr lang="en-US" altLang="zh-CN"/>
              <a:t>Spring WebFlow</a:t>
            </a:r>
            <a:r>
              <a:rPr lang="zh-CN" altLang="en-US"/>
              <a:t>中使用的表达式语言</a:t>
            </a:r>
            <a:endParaRPr lang="zh-CN" altLang="en-US"/>
          </a:p>
          <a:p>
            <a:pPr lvl="1"/>
            <a:r>
              <a:rPr lang="zh-CN" altLang="en-US"/>
              <a:t> 基于</a:t>
            </a:r>
            <a:r>
              <a:rPr lang="en-US" altLang="zh-CN"/>
              <a:t>JSP</a:t>
            </a:r>
            <a:r>
              <a:rPr lang="zh-CN" altLang="en-US"/>
              <a:t>和</a:t>
            </a:r>
            <a:r>
              <a:rPr lang="en-US" altLang="zh-CN"/>
              <a:t>JSF</a:t>
            </a:r>
            <a:r>
              <a:rPr lang="zh-CN" altLang="en-US"/>
              <a:t>使用的统一表达式语言</a:t>
            </a:r>
            <a:endParaRPr lang="zh-CN" altLang="en-US"/>
          </a:p>
          <a:p>
            <a:r>
              <a:rPr lang="zh-CN" altLang="en-US"/>
              <a:t> 可由其它基于</a:t>
            </a:r>
            <a:r>
              <a:rPr lang="en-US" altLang="zh-CN"/>
              <a:t>Spring</a:t>
            </a:r>
            <a:r>
              <a:rPr lang="zh-CN" altLang="en-US"/>
              <a:t>的框架进行插件化</a:t>
            </a:r>
            <a:r>
              <a:rPr lang="en-US" altLang="zh-CN"/>
              <a:t>/</a:t>
            </a:r>
            <a:r>
              <a:rPr lang="zh-CN" altLang="en-US"/>
              <a:t>扩展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Spring</a:t>
            </a:r>
            <a:r>
              <a:rPr lang="zh-CN" altLang="en-US"/>
              <a:t>表达式</a:t>
            </a:r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393859" y="4064794"/>
            <a:ext cx="8134826" cy="654368"/>
          </a:xfrm>
          <a:prstGeom prst="round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8" name="图片 7" descr="截屏2021-04-16 17.40.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7203" y="4121468"/>
            <a:ext cx="568166" cy="54102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148715" y="4121468"/>
            <a:ext cx="7218045" cy="3231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defTabSz="685800"/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这只是简要介绍，详情请参阅：</a:t>
            </a:r>
            <a:endParaRPr lang="zh-CN" altLang="en-US" sz="1500">
              <a:solidFill>
                <a:srgbClr val="0000FF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48716" y="4363403"/>
            <a:ext cx="7218521" cy="29065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9525" marR="3810" defTabSz="685800">
              <a:lnSpc>
                <a:spcPct val="102000"/>
              </a:lnSpc>
              <a:spcBef>
                <a:spcPts val="55"/>
              </a:spcBef>
            </a:pPr>
            <a:r>
              <a:rPr sz="1350" u="heavy" spc="-4" dirty="0">
                <a:solidFill>
                  <a:srgbClr val="009FDE"/>
                </a:solidFill>
                <a:uFill>
                  <a:solidFill>
                    <a:srgbClr val="009FDE"/>
                  </a:solidFill>
                </a:uFill>
                <a:latin typeface="Arial" panose="020B0604020202020204"/>
                <a:cs typeface="Arial" panose="020B0604020202020204"/>
                <a:sym typeface="+mn-ea"/>
                <a:hlinkClick r:id="rId2"/>
              </a:rPr>
              <a:t>http://docs.spring.io/spring/docs/current/spring-framework-reference/html/expressions.html</a:t>
            </a:r>
            <a:endParaRPr lang="zh-CN" altLang="en-US" sz="1350" u="heavy" spc="-4" dirty="0">
              <a:solidFill>
                <a:srgbClr val="009FDE"/>
              </a:solidFill>
              <a:uFill>
                <a:solidFill>
                  <a:srgbClr val="009FDE"/>
                </a:solidFill>
              </a:uFill>
              <a:latin typeface="Arial" panose="020B0604020202020204"/>
              <a:ea typeface="Source Han Sans SC Regular" panose="020B0400000000000000" charset="-122"/>
              <a:cs typeface="Arial" panose="020B0604020202020204"/>
              <a:sym typeface="+mn-ea"/>
              <a:hlinkClick r:id="rId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SpEL</a:t>
            </a:r>
            <a:r>
              <a:rPr lang="zh-CN" altLang="en-US"/>
              <a:t>示例 </a:t>
            </a:r>
            <a:r>
              <a:rPr lang="en-US" altLang="zh-CN"/>
              <a:t>- </a:t>
            </a:r>
            <a:r>
              <a:rPr lang="zh-CN" altLang="en-US"/>
              <a:t>使用 </a:t>
            </a:r>
            <a:r>
              <a:rPr lang="en-US" altLang="zh-CN"/>
              <a:t>@Value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628650" y="1043464"/>
            <a:ext cx="7886700" cy="3717131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zh-CN" altLang="en-US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@Configuration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class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en-US" altLang="zh-CN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Tax</a:t>
            </a:r>
            <a:r>
              <a:rPr 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Config 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{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zh-CN" altLang="en-US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Value(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#{systemProperties['user.region']}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  <a:endParaRPr lang="en-US" altLang="zh-CN" sz="15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defTabSz="685800"/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        </a:t>
            </a:r>
            <a:r>
              <a:rPr lang="en-US" altLang="zh-CN" sz="150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String region;</a:t>
            </a:r>
            <a:endParaRPr lang="en-US" altLang="zh-CN" sz="1500">
              <a:solidFill>
                <a:prstClr val="black"/>
              </a:solidFill>
              <a:latin typeface="Source Han Sans SC" panose="020B0400000000000000" charset="-122"/>
              <a:ea typeface="Source Han Sans SC" panose="020B0400000000000000" charset="-122"/>
              <a:sym typeface="+mn-ea"/>
            </a:endParaRPr>
          </a:p>
          <a:p>
            <a:pPr defTabSz="685800"/>
            <a:endParaRPr lang="zh-CN" altLang="en-US" sz="15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defTabSz="685800"/>
            <a:r>
              <a:rPr lang="zh-CN" altLang="en-US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        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</a:t>
            </a:r>
            <a:r>
              <a:rPr lang="en-US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Bean</a:t>
            </a:r>
            <a:endParaRPr lang="en-US" sz="15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defTabSz="685800"/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</a:t>
            </a:r>
            <a:r>
              <a:rPr lang="en-US" altLang="zh-CN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TaxCalculator </a:t>
            </a:r>
            <a:r>
              <a:rPr 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taxCalculator1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() {                              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</a:t>
            </a:r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return </a:t>
            </a:r>
            <a:r>
              <a:rPr lang="en-US" altLang="zh-CN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new</a:t>
            </a:r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 </a:t>
            </a:r>
            <a:r>
              <a:rPr lang="en-US" sz="150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TaxCalculator(region);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}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  <a:sym typeface="+mn-ea"/>
            </a:endParaRPr>
          </a:p>
          <a:p>
            <a:pPr defTabSz="685800"/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  <a:sym typeface="+mn-ea"/>
            </a:endParaRPr>
          </a:p>
          <a:p>
            <a:pPr defTabSz="685800"/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zh-CN" altLang="en-US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@Bean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  <a:sym typeface="+mn-ea"/>
            </a:endParaRPr>
          </a:p>
          <a:p>
            <a:pPr defTabSz="685800"/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</a:t>
            </a:r>
            <a:r>
              <a:rPr lang="en-US" altLang="zh-CN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TaxCalculator </a:t>
            </a:r>
            <a:r>
              <a:rPr 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taxCalculator2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(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  <a:sym typeface="+mn-ea"/>
            </a:endParaRPr>
          </a:p>
          <a:p>
            <a:pPr defTabSz="685800"/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                </a:t>
            </a:r>
            <a:r>
              <a:rPr lang="zh-CN" altLang="en-US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Value(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#{systemProperties['user.region']}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 </a:t>
            </a:r>
            <a:r>
              <a:rPr lang="en-US" altLang="zh-CN" sz="150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String region, </a:t>
            </a:r>
            <a:r>
              <a:rPr lang="en-US" altLang="zh-CN" sz="1500">
                <a:solidFill>
                  <a:prstClr val="white">
                    <a:lumMod val="50000"/>
                  </a:prstClr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...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) {                                  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</a:t>
            </a:r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return </a:t>
            </a:r>
            <a:r>
              <a:rPr lang="en-US" altLang="zh-CN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new</a:t>
            </a:r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 </a:t>
            </a:r>
            <a:r>
              <a:rPr lang="en-US" sz="150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TaxCalculator(region);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}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185059" y="1469232"/>
            <a:ext cx="2023110" cy="573881"/>
          </a:xfrm>
          <a:prstGeom prst="roundRect">
            <a:avLst>
              <a:gd name="adj" fmla="val 14522"/>
            </a:avLst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zh-CN" altLang="en-US" sz="1350" b="1">
                <a:solidFill>
                  <a:prstClr val="black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方案</a:t>
            </a:r>
            <a:r>
              <a:rPr lang="en-US" altLang="zh-CN" sz="1350" b="1">
                <a:solidFill>
                  <a:prstClr val="black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1</a:t>
            </a:r>
            <a:r>
              <a:rPr lang="zh-CN" altLang="en-US" sz="1350" b="1">
                <a:solidFill>
                  <a:prstClr val="black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：</a:t>
            </a:r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设置一个属性</a:t>
            </a:r>
            <a:endParaRPr lang="zh-CN" altLang="en-US" sz="135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algn="ctr" defTabSz="685800"/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并使用它</a:t>
            </a:r>
            <a:endParaRPr lang="zh-CN" altLang="en-US" sz="135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cxnSp>
        <p:nvCxnSpPr>
          <p:cNvPr id="37" name="直接箭头连接符 36"/>
          <p:cNvCxnSpPr>
            <a:stCxn id="6" idx="1"/>
          </p:cNvCxnSpPr>
          <p:nvPr/>
        </p:nvCxnSpPr>
        <p:spPr>
          <a:xfrm flipH="1">
            <a:off x="2465070" y="1756410"/>
            <a:ext cx="3719989" cy="15716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 flipH="1">
            <a:off x="4278154" y="1771174"/>
            <a:ext cx="1902143" cy="94249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圆角矩形 6"/>
          <p:cNvSpPr/>
          <p:nvPr/>
        </p:nvSpPr>
        <p:spPr>
          <a:xfrm>
            <a:off x="6618446" y="4366261"/>
            <a:ext cx="2023110" cy="573881"/>
          </a:xfrm>
          <a:prstGeom prst="roundRect">
            <a:avLst>
              <a:gd name="adj" fmla="val 14522"/>
            </a:avLst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zh-CN" altLang="en-US" sz="1350" b="1">
                <a:solidFill>
                  <a:prstClr val="black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方案</a:t>
            </a:r>
            <a:r>
              <a:rPr lang="en-US" altLang="zh-CN" sz="1350" b="1">
                <a:solidFill>
                  <a:prstClr val="black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2</a:t>
            </a:r>
            <a:r>
              <a:rPr lang="zh-CN" altLang="en-US" sz="1350" b="1">
                <a:solidFill>
                  <a:prstClr val="black"/>
                </a:solidFill>
                <a:latin typeface="Source Han Sans SC Bold" panose="020B0400000000000000" charset="-122"/>
                <a:ea typeface="Source Han Sans SC Bold" panose="020B0400000000000000" charset="-122"/>
                <a:cs typeface="Source Han Sans SC Bold" panose="020B0400000000000000" charset="-122"/>
              </a:rPr>
              <a:t>：</a:t>
            </a:r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传递</a:t>
            </a:r>
            <a:r>
              <a:rPr lang="en-US" altLang="zh-CN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Bean</a:t>
            </a:r>
            <a:r>
              <a:rPr lang="zh-CN" altLang="en-US" sz="135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方法参数</a:t>
            </a:r>
            <a:endParaRPr lang="zh-CN" altLang="en-US" sz="135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cxnSp>
        <p:nvCxnSpPr>
          <p:cNvPr id="8" name="直接箭头连接符 7"/>
          <p:cNvCxnSpPr>
            <a:stCxn id="7" idx="0"/>
          </p:cNvCxnSpPr>
          <p:nvPr/>
        </p:nvCxnSpPr>
        <p:spPr>
          <a:xfrm flipH="1" flipV="1">
            <a:off x="6989446" y="4064794"/>
            <a:ext cx="640556" cy="30146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SpEL - </a:t>
            </a:r>
            <a:r>
              <a:rPr lang="zh-CN" altLang="en-US"/>
              <a:t>访问</a:t>
            </a:r>
            <a:r>
              <a:rPr lang="en-US" altLang="zh-CN"/>
              <a:t>Spring Beans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628650" y="1043464"/>
            <a:ext cx="6704648" cy="997744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class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en-US" altLang="zh-CN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StrategyBean 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{</a:t>
            </a:r>
            <a:endParaRPr lang="en-US" altLang="zh-CN" sz="15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defTabSz="685800"/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        </a:t>
            </a:r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</a:t>
            </a:r>
            <a:r>
              <a:rPr lang="en-US" altLang="zh-CN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rivate</a:t>
            </a:r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 </a:t>
            </a:r>
            <a:r>
              <a:rPr lang="en-US" altLang="zh-CN" sz="150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KeyGenerator </a:t>
            </a:r>
            <a:r>
              <a:rPr lang="en-US" altLang="zh-CN" sz="1500">
                <a:solidFill>
                  <a:srgbClr val="0000FF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gen </a:t>
            </a:r>
            <a:r>
              <a:rPr lang="en-US" altLang="zh-CN" sz="150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= KeyGenerator.getInstance(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Blowfish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);</a:t>
            </a:r>
            <a:endParaRPr lang="en-US" sz="15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defTabSz="685800"/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</a:t>
            </a:r>
            <a:r>
              <a:rPr lang="en-US" altLang="zh-CN" sz="150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KeyGenerator </a:t>
            </a:r>
            <a:r>
              <a:rPr 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get</a:t>
            </a:r>
            <a:r>
              <a:rPr lang="en-US" altLang="zh-CN" sz="150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KeyGenerator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() { </a:t>
            </a:r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return</a:t>
            </a:r>
            <a:r>
              <a:rPr lang="zh-CN" altLang="en-US" sz="1500">
                <a:solidFill>
                  <a:srgbClr val="0000FF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 </a:t>
            </a:r>
            <a:r>
              <a:rPr lang="en-US" sz="1500">
                <a:solidFill>
                  <a:srgbClr val="0000FF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gen</a:t>
            </a:r>
            <a:r>
              <a:rPr lang="en-US" sz="150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;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</a:rPr>
              <a:t> 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95400" y="1887855"/>
            <a:ext cx="4781074" cy="1734979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zh-CN" altLang="en-US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@Configuration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class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en-US" altLang="zh-CN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StrategyConfig 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{</a:t>
            </a:r>
            <a:endParaRPr lang="zh-CN" altLang="en-US" sz="15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defTabSz="685800"/>
            <a:r>
              <a:rPr lang="zh-CN" altLang="en-US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        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</a:t>
            </a:r>
            <a:r>
              <a:rPr lang="en-US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Bean</a:t>
            </a:r>
            <a:endParaRPr lang="en-US" sz="15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defTabSz="685800"/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</a:t>
            </a:r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</a:t>
            </a:r>
            <a:r>
              <a:rPr lang="en-US" altLang="zh-CN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StrategyBean </a:t>
            </a:r>
            <a:r>
              <a:rPr 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strategyBean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() {                              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        </a:t>
            </a:r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return </a:t>
            </a:r>
            <a:r>
              <a:rPr lang="en-US" altLang="zh-CN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new</a:t>
            </a:r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 </a:t>
            </a:r>
            <a:r>
              <a:rPr lang="en-US" sz="1500">
                <a:solidFill>
                  <a:srgbClr val="562E2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StrategyBean();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       }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59280" y="3431858"/>
            <a:ext cx="6654165" cy="1308259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zh-CN" altLang="en-US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@Configuration</a:t>
            </a:r>
            <a:endParaRPr lang="zh-CN" altLang="en-US" sz="15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defTabSz="685800"/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@Import(</a:t>
            </a:r>
            <a:r>
              <a:rPr lang="en-US" altLang="zh-CN" sz="150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StrategyConfig.</a:t>
            </a:r>
            <a:r>
              <a:rPr lang="en-US" altLang="zh-CN" sz="1500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class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 b="1">
                <a:solidFill>
                  <a:srgbClr val="800002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public class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 </a:t>
            </a:r>
            <a:r>
              <a:rPr lang="en-US" altLang="zh-CN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AnotherConfig </a:t>
            </a:r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{</a:t>
            </a:r>
            <a:endParaRPr lang="zh-CN" altLang="en-US" sz="15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defTabSz="685800"/>
            <a:r>
              <a:rPr lang="zh-CN" altLang="en-US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        @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Value(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#{strategyBean.keyGenerator}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  <a:r>
              <a:rPr lang="en-US" altLang="zh-CN" sz="150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 KeyGenerator keyGen;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  <a:p>
            <a:pPr defTabSz="685800"/>
            <a:r>
              <a:rPr lang="zh-CN" altLang="en-US" sz="1500">
                <a:solidFill>
                  <a:prstClr val="black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}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H="1" flipV="1">
            <a:off x="4258151" y="1776889"/>
            <a:ext cx="1960245" cy="1360646"/>
          </a:xfrm>
          <a:prstGeom prst="straightConnector1">
            <a:avLst/>
          </a:prstGeom>
          <a:ln w="19050">
            <a:solidFill>
              <a:srgbClr val="850A0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H="1" flipV="1">
            <a:off x="4176236" y="3097530"/>
            <a:ext cx="822960" cy="519589"/>
          </a:xfrm>
          <a:prstGeom prst="straightConnector1">
            <a:avLst/>
          </a:prstGeom>
          <a:ln w="19050">
            <a:solidFill>
              <a:srgbClr val="850A0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5047298" y="3131820"/>
            <a:ext cx="1165384" cy="1077754"/>
          </a:xfrm>
          <a:prstGeom prst="line">
            <a:avLst/>
          </a:prstGeom>
          <a:ln w="19050">
            <a:solidFill>
              <a:srgbClr val="850A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4326255" y="3615214"/>
            <a:ext cx="680085" cy="620554"/>
          </a:xfrm>
          <a:prstGeom prst="line">
            <a:avLst/>
          </a:prstGeom>
          <a:ln w="19050">
            <a:solidFill>
              <a:srgbClr val="850A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752" y="4856086"/>
            <a:ext cx="258445" cy="149860"/>
          </a:xfrm>
          <a:custGeom>
            <a:avLst/>
            <a:gdLst/>
            <a:ahLst/>
            <a:cxnLst/>
            <a:rect l="l" t="t" r="r" b="b"/>
            <a:pathLst>
              <a:path w="258445" h="149860">
                <a:moveTo>
                  <a:pt x="22529" y="0"/>
                </a:moveTo>
                <a:lnTo>
                  <a:pt x="0" y="0"/>
                </a:lnTo>
                <a:lnTo>
                  <a:pt x="0" y="21932"/>
                </a:lnTo>
                <a:lnTo>
                  <a:pt x="22529" y="21932"/>
                </a:lnTo>
                <a:lnTo>
                  <a:pt x="22529" y="0"/>
                </a:lnTo>
                <a:close/>
              </a:path>
              <a:path w="258445" h="149860">
                <a:moveTo>
                  <a:pt x="22618" y="38036"/>
                </a:moveTo>
                <a:lnTo>
                  <a:pt x="0" y="38036"/>
                </a:lnTo>
                <a:lnTo>
                  <a:pt x="0" y="146812"/>
                </a:lnTo>
                <a:lnTo>
                  <a:pt x="22618" y="146812"/>
                </a:lnTo>
                <a:lnTo>
                  <a:pt x="22618" y="38036"/>
                </a:lnTo>
                <a:close/>
              </a:path>
              <a:path w="258445" h="149860">
                <a:moveTo>
                  <a:pt x="152958" y="37947"/>
                </a:moveTo>
                <a:lnTo>
                  <a:pt x="131279" y="37947"/>
                </a:lnTo>
                <a:lnTo>
                  <a:pt x="103784" y="125247"/>
                </a:lnTo>
                <a:lnTo>
                  <a:pt x="102755" y="129019"/>
                </a:lnTo>
                <a:lnTo>
                  <a:pt x="102006" y="131267"/>
                </a:lnTo>
                <a:lnTo>
                  <a:pt x="95338" y="131267"/>
                </a:lnTo>
                <a:lnTo>
                  <a:pt x="94589" y="129019"/>
                </a:lnTo>
                <a:lnTo>
                  <a:pt x="93459" y="125247"/>
                </a:lnTo>
                <a:lnTo>
                  <a:pt x="66344" y="37947"/>
                </a:lnTo>
                <a:lnTo>
                  <a:pt x="39230" y="37947"/>
                </a:lnTo>
                <a:lnTo>
                  <a:pt x="39230" y="53962"/>
                </a:lnTo>
                <a:lnTo>
                  <a:pt x="49733" y="53962"/>
                </a:lnTo>
                <a:lnTo>
                  <a:pt x="75920" y="132029"/>
                </a:lnTo>
                <a:lnTo>
                  <a:pt x="79565" y="139763"/>
                </a:lnTo>
                <a:lnTo>
                  <a:pt x="84455" y="145135"/>
                </a:lnTo>
                <a:lnTo>
                  <a:pt x="90754" y="148247"/>
                </a:lnTo>
                <a:lnTo>
                  <a:pt x="98628" y="149263"/>
                </a:lnTo>
                <a:lnTo>
                  <a:pt x="104724" y="148729"/>
                </a:lnTo>
                <a:lnTo>
                  <a:pt x="110959" y="146405"/>
                </a:lnTo>
                <a:lnTo>
                  <a:pt x="116738" y="141198"/>
                </a:lnTo>
                <a:lnTo>
                  <a:pt x="121526" y="132029"/>
                </a:lnTo>
                <a:lnTo>
                  <a:pt x="152958" y="37947"/>
                </a:lnTo>
                <a:close/>
              </a:path>
              <a:path w="258445" h="149860">
                <a:moveTo>
                  <a:pt x="258241" y="85039"/>
                </a:moveTo>
                <a:lnTo>
                  <a:pt x="254609" y="66001"/>
                </a:lnTo>
                <a:lnTo>
                  <a:pt x="247713" y="55930"/>
                </a:lnTo>
                <a:lnTo>
                  <a:pt x="244398" y="51104"/>
                </a:lnTo>
                <a:lnTo>
                  <a:pt x="237032" y="46558"/>
                </a:lnTo>
                <a:lnTo>
                  <a:pt x="237032" y="102171"/>
                </a:lnTo>
                <a:lnTo>
                  <a:pt x="235064" y="113449"/>
                </a:lnTo>
                <a:lnTo>
                  <a:pt x="229400" y="122745"/>
                </a:lnTo>
                <a:lnTo>
                  <a:pt x="220446" y="129044"/>
                </a:lnTo>
                <a:lnTo>
                  <a:pt x="208610" y="131368"/>
                </a:lnTo>
                <a:lnTo>
                  <a:pt x="196583" y="129044"/>
                </a:lnTo>
                <a:lnTo>
                  <a:pt x="187693" y="122745"/>
                </a:lnTo>
                <a:lnTo>
                  <a:pt x="182194" y="113449"/>
                </a:lnTo>
                <a:lnTo>
                  <a:pt x="180352" y="102171"/>
                </a:lnTo>
                <a:lnTo>
                  <a:pt x="180378" y="85039"/>
                </a:lnTo>
                <a:lnTo>
                  <a:pt x="182168" y="73850"/>
                </a:lnTo>
                <a:lnTo>
                  <a:pt x="187553" y="64566"/>
                </a:lnTo>
                <a:lnTo>
                  <a:pt x="196392" y="58254"/>
                </a:lnTo>
                <a:lnTo>
                  <a:pt x="208610" y="55930"/>
                </a:lnTo>
                <a:lnTo>
                  <a:pt x="220484" y="58254"/>
                </a:lnTo>
                <a:lnTo>
                  <a:pt x="229438" y="64566"/>
                </a:lnTo>
                <a:lnTo>
                  <a:pt x="235077" y="73850"/>
                </a:lnTo>
                <a:lnTo>
                  <a:pt x="237020" y="85039"/>
                </a:lnTo>
                <a:lnTo>
                  <a:pt x="237032" y="102171"/>
                </a:lnTo>
                <a:lnTo>
                  <a:pt x="237032" y="46558"/>
                </a:lnTo>
                <a:lnTo>
                  <a:pt x="228714" y="41414"/>
                </a:lnTo>
                <a:lnTo>
                  <a:pt x="208610" y="37947"/>
                </a:lnTo>
                <a:lnTo>
                  <a:pt x="188518" y="41414"/>
                </a:lnTo>
                <a:lnTo>
                  <a:pt x="172821" y="51104"/>
                </a:lnTo>
                <a:lnTo>
                  <a:pt x="162610" y="66001"/>
                </a:lnTo>
                <a:lnTo>
                  <a:pt x="159054" y="85039"/>
                </a:lnTo>
                <a:lnTo>
                  <a:pt x="159067" y="102171"/>
                </a:lnTo>
                <a:lnTo>
                  <a:pt x="162699" y="121119"/>
                </a:lnTo>
                <a:lnTo>
                  <a:pt x="172885" y="136004"/>
                </a:lnTo>
                <a:lnTo>
                  <a:pt x="188544" y="145707"/>
                </a:lnTo>
                <a:lnTo>
                  <a:pt x="208610" y="149161"/>
                </a:lnTo>
                <a:lnTo>
                  <a:pt x="228714" y="145707"/>
                </a:lnTo>
                <a:lnTo>
                  <a:pt x="244398" y="136004"/>
                </a:lnTo>
                <a:lnTo>
                  <a:pt x="247586" y="131368"/>
                </a:lnTo>
                <a:lnTo>
                  <a:pt x="254609" y="121119"/>
                </a:lnTo>
                <a:lnTo>
                  <a:pt x="258229" y="102171"/>
                </a:lnTo>
                <a:lnTo>
                  <a:pt x="258241" y="8503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4545" y="4856086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4119" y="42557"/>
                </a:moveTo>
                <a:lnTo>
                  <a:pt x="48145" y="36436"/>
                </a:lnTo>
                <a:lnTo>
                  <a:pt x="28067" y="39852"/>
                </a:lnTo>
                <a:lnTo>
                  <a:pt x="12915" y="49631"/>
                </a:lnTo>
                <a:lnTo>
                  <a:pt x="3340" y="65087"/>
                </a:lnTo>
                <a:lnTo>
                  <a:pt x="0" y="85509"/>
                </a:lnTo>
                <a:lnTo>
                  <a:pt x="0" y="97370"/>
                </a:lnTo>
                <a:lnTo>
                  <a:pt x="3340" y="117830"/>
                </a:lnTo>
                <a:lnTo>
                  <a:pt x="12915" y="133388"/>
                </a:lnTo>
                <a:lnTo>
                  <a:pt x="28067" y="143256"/>
                </a:lnTo>
                <a:lnTo>
                  <a:pt x="48145" y="146723"/>
                </a:lnTo>
                <a:lnTo>
                  <a:pt x="54051" y="146723"/>
                </a:lnTo>
                <a:lnTo>
                  <a:pt x="56400" y="146443"/>
                </a:lnTo>
                <a:lnTo>
                  <a:pt x="56400" y="128257"/>
                </a:lnTo>
                <a:lnTo>
                  <a:pt x="55460" y="128257"/>
                </a:lnTo>
                <a:lnTo>
                  <a:pt x="48704" y="128447"/>
                </a:lnTo>
                <a:lnTo>
                  <a:pt x="48145" y="128447"/>
                </a:lnTo>
                <a:lnTo>
                  <a:pt x="37071" y="126212"/>
                </a:lnTo>
                <a:lnTo>
                  <a:pt x="28536" y="119900"/>
                </a:lnTo>
                <a:lnTo>
                  <a:pt x="23063" y="110096"/>
                </a:lnTo>
                <a:lnTo>
                  <a:pt x="21120" y="97370"/>
                </a:lnTo>
                <a:lnTo>
                  <a:pt x="21120" y="85509"/>
                </a:lnTo>
                <a:lnTo>
                  <a:pt x="23075" y="72783"/>
                </a:lnTo>
                <a:lnTo>
                  <a:pt x="28575" y="62979"/>
                </a:lnTo>
                <a:lnTo>
                  <a:pt x="37109" y="56667"/>
                </a:lnTo>
                <a:lnTo>
                  <a:pt x="48145" y="54432"/>
                </a:lnTo>
                <a:lnTo>
                  <a:pt x="55372" y="54432"/>
                </a:lnTo>
                <a:lnTo>
                  <a:pt x="66446" y="54991"/>
                </a:lnTo>
                <a:lnTo>
                  <a:pt x="70294" y="55841"/>
                </a:lnTo>
                <a:lnTo>
                  <a:pt x="71412" y="56032"/>
                </a:lnTo>
                <a:lnTo>
                  <a:pt x="71412" y="146723"/>
                </a:lnTo>
                <a:lnTo>
                  <a:pt x="94030" y="146723"/>
                </a:lnTo>
                <a:lnTo>
                  <a:pt x="94030" y="45097"/>
                </a:lnTo>
                <a:lnTo>
                  <a:pt x="94119" y="43218"/>
                </a:lnTo>
                <a:lnTo>
                  <a:pt x="94119" y="42557"/>
                </a:lnTo>
                <a:close/>
              </a:path>
              <a:path w="138430" h="147320">
                <a:moveTo>
                  <a:pt x="138417" y="0"/>
                </a:moveTo>
                <a:lnTo>
                  <a:pt x="115798" y="0"/>
                </a:lnTo>
                <a:lnTo>
                  <a:pt x="115798" y="146812"/>
                </a:lnTo>
                <a:lnTo>
                  <a:pt x="138417" y="146812"/>
                </a:lnTo>
                <a:lnTo>
                  <a:pt x="138417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7338" y="4856074"/>
            <a:ext cx="100330" cy="147320"/>
          </a:xfrm>
          <a:custGeom>
            <a:avLst/>
            <a:gdLst/>
            <a:ahLst/>
            <a:cxnLst/>
            <a:rect l="l" t="t" r="r" b="b"/>
            <a:pathLst>
              <a:path w="100329" h="147320">
                <a:moveTo>
                  <a:pt x="23459" y="146724"/>
                </a:moveTo>
                <a:lnTo>
                  <a:pt x="0" y="146724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41"/>
                </a:lnTo>
                <a:lnTo>
                  <a:pt x="95405" y="24235"/>
                </a:lnTo>
                <a:lnTo>
                  <a:pt x="99841" y="45205"/>
                </a:lnTo>
                <a:lnTo>
                  <a:pt x="99841" y="47087"/>
                </a:lnTo>
                <a:lnTo>
                  <a:pt x="67381" y="88790"/>
                </a:lnTo>
                <a:lnTo>
                  <a:pt x="41100" y="91161"/>
                </a:lnTo>
                <a:lnTo>
                  <a:pt x="38756" y="91068"/>
                </a:lnTo>
                <a:lnTo>
                  <a:pt x="38756" y="71292"/>
                </a:lnTo>
                <a:lnTo>
                  <a:pt x="45322" y="71292"/>
                </a:lnTo>
                <a:lnTo>
                  <a:pt x="59386" y="69531"/>
                </a:lnTo>
                <a:lnTo>
                  <a:pt x="68735" y="64557"/>
                </a:lnTo>
                <a:lnTo>
                  <a:pt x="73931" y="56829"/>
                </a:lnTo>
                <a:lnTo>
                  <a:pt x="75537" y="46807"/>
                </a:lnTo>
                <a:lnTo>
                  <a:pt x="75537" y="45015"/>
                </a:lnTo>
                <a:lnTo>
                  <a:pt x="45229" y="20623"/>
                </a:lnTo>
                <a:lnTo>
                  <a:pt x="42603" y="20530"/>
                </a:lnTo>
                <a:lnTo>
                  <a:pt x="40163" y="20437"/>
                </a:lnTo>
                <a:lnTo>
                  <a:pt x="23459" y="20437"/>
                </a:lnTo>
                <a:lnTo>
                  <a:pt x="23459" y="146724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1266" y="4870579"/>
            <a:ext cx="59690" cy="132080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2032"/>
                </a:moveTo>
                <a:lnTo>
                  <a:pt x="30780" y="132032"/>
                </a:lnTo>
                <a:lnTo>
                  <a:pt x="16984" y="130393"/>
                </a:lnTo>
                <a:lnTo>
                  <a:pt x="7402" y="125345"/>
                </a:lnTo>
                <a:lnTo>
                  <a:pt x="1813" y="116696"/>
                </a:lnTo>
                <a:lnTo>
                  <a:pt x="0" y="104251"/>
                </a:lnTo>
                <a:lnTo>
                  <a:pt x="0" y="3012"/>
                </a:lnTo>
                <a:lnTo>
                  <a:pt x="22897" y="0"/>
                </a:lnTo>
                <a:lnTo>
                  <a:pt x="22897" y="23446"/>
                </a:lnTo>
                <a:lnTo>
                  <a:pt x="59682" y="23446"/>
                </a:lnTo>
                <a:lnTo>
                  <a:pt x="59682" y="40963"/>
                </a:lnTo>
                <a:lnTo>
                  <a:pt x="22897" y="40963"/>
                </a:lnTo>
                <a:lnTo>
                  <a:pt x="22897" y="114137"/>
                </a:lnTo>
                <a:lnTo>
                  <a:pt x="29184" y="114514"/>
                </a:lnTo>
                <a:lnTo>
                  <a:pt x="59682" y="114514"/>
                </a:lnTo>
                <a:lnTo>
                  <a:pt x="59682" y="13203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3286" y="4983869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22"/>
                </a:moveTo>
                <a:lnTo>
                  <a:pt x="4222" y="19022"/>
                </a:lnTo>
                <a:lnTo>
                  <a:pt x="0" y="14691"/>
                </a:lnTo>
                <a:lnTo>
                  <a:pt x="0" y="4237"/>
                </a:lnTo>
                <a:lnTo>
                  <a:pt x="4222" y="0"/>
                </a:lnTo>
                <a:lnTo>
                  <a:pt x="14828" y="0"/>
                </a:lnTo>
                <a:lnTo>
                  <a:pt x="16049" y="1224"/>
                </a:lnTo>
                <a:lnTo>
                  <a:pt x="5066" y="1224"/>
                </a:lnTo>
                <a:lnTo>
                  <a:pt x="1410" y="4898"/>
                </a:lnTo>
                <a:lnTo>
                  <a:pt x="1410" y="13844"/>
                </a:lnTo>
                <a:lnTo>
                  <a:pt x="5066" y="17517"/>
                </a:lnTo>
                <a:lnTo>
                  <a:pt x="16295" y="17517"/>
                </a:lnTo>
                <a:lnTo>
                  <a:pt x="14828" y="19022"/>
                </a:lnTo>
                <a:close/>
              </a:path>
              <a:path w="19050" h="19050">
                <a:moveTo>
                  <a:pt x="16295" y="17517"/>
                </a:moveTo>
                <a:lnTo>
                  <a:pt x="13984" y="17517"/>
                </a:lnTo>
                <a:lnTo>
                  <a:pt x="17548" y="13844"/>
                </a:lnTo>
                <a:lnTo>
                  <a:pt x="17459" y="4898"/>
                </a:lnTo>
                <a:lnTo>
                  <a:pt x="13984" y="1224"/>
                </a:lnTo>
                <a:lnTo>
                  <a:pt x="16049" y="1224"/>
                </a:lnTo>
                <a:lnTo>
                  <a:pt x="19051" y="4237"/>
                </a:lnTo>
                <a:lnTo>
                  <a:pt x="19051" y="14691"/>
                </a:lnTo>
                <a:lnTo>
                  <a:pt x="16295" y="17517"/>
                </a:lnTo>
                <a:close/>
              </a:path>
              <a:path w="19050" h="19050">
                <a:moveTo>
                  <a:pt x="7507" y="14407"/>
                </a:moveTo>
                <a:lnTo>
                  <a:pt x="6384" y="14407"/>
                </a:lnTo>
                <a:lnTo>
                  <a:pt x="6384" y="4237"/>
                </a:lnTo>
                <a:lnTo>
                  <a:pt x="11826" y="4237"/>
                </a:lnTo>
                <a:lnTo>
                  <a:pt x="12919" y="5178"/>
                </a:lnTo>
                <a:lnTo>
                  <a:pt x="7321" y="5178"/>
                </a:lnTo>
                <a:lnTo>
                  <a:pt x="7321" y="9606"/>
                </a:lnTo>
                <a:lnTo>
                  <a:pt x="12291" y="9606"/>
                </a:lnTo>
                <a:lnTo>
                  <a:pt x="11075" y="10170"/>
                </a:lnTo>
                <a:lnTo>
                  <a:pt x="11250" y="10453"/>
                </a:lnTo>
                <a:lnTo>
                  <a:pt x="9947" y="10453"/>
                </a:lnTo>
                <a:lnTo>
                  <a:pt x="7507" y="10547"/>
                </a:lnTo>
                <a:lnTo>
                  <a:pt x="7507" y="14407"/>
                </a:lnTo>
                <a:close/>
              </a:path>
              <a:path w="19050" h="19050">
                <a:moveTo>
                  <a:pt x="12291" y="9606"/>
                </a:moveTo>
                <a:lnTo>
                  <a:pt x="11075" y="9606"/>
                </a:lnTo>
                <a:lnTo>
                  <a:pt x="12012" y="8758"/>
                </a:lnTo>
                <a:lnTo>
                  <a:pt x="12012" y="5932"/>
                </a:lnTo>
                <a:lnTo>
                  <a:pt x="11075" y="5178"/>
                </a:lnTo>
                <a:lnTo>
                  <a:pt x="12919" y="5178"/>
                </a:lnTo>
                <a:lnTo>
                  <a:pt x="13139" y="5368"/>
                </a:lnTo>
                <a:lnTo>
                  <a:pt x="13139" y="8758"/>
                </a:lnTo>
                <a:lnTo>
                  <a:pt x="12291" y="9606"/>
                </a:lnTo>
                <a:close/>
              </a:path>
              <a:path w="19050" h="19050">
                <a:moveTo>
                  <a:pt x="13701" y="14407"/>
                </a:moveTo>
                <a:lnTo>
                  <a:pt x="12481" y="14407"/>
                </a:lnTo>
                <a:lnTo>
                  <a:pt x="9947" y="10453"/>
                </a:lnTo>
                <a:lnTo>
                  <a:pt x="11250" y="10453"/>
                </a:lnTo>
                <a:lnTo>
                  <a:pt x="13701" y="14407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5752" y="4856086"/>
            <a:ext cx="258445" cy="149860"/>
          </a:xfrm>
          <a:custGeom>
            <a:avLst/>
            <a:gdLst/>
            <a:ahLst/>
            <a:cxnLst/>
            <a:rect l="l" t="t" r="r" b="b"/>
            <a:pathLst>
              <a:path w="258445" h="149860">
                <a:moveTo>
                  <a:pt x="22529" y="0"/>
                </a:moveTo>
                <a:lnTo>
                  <a:pt x="0" y="0"/>
                </a:lnTo>
                <a:lnTo>
                  <a:pt x="0" y="21932"/>
                </a:lnTo>
                <a:lnTo>
                  <a:pt x="22529" y="21932"/>
                </a:lnTo>
                <a:lnTo>
                  <a:pt x="22529" y="0"/>
                </a:lnTo>
                <a:close/>
              </a:path>
              <a:path w="258445" h="149860">
                <a:moveTo>
                  <a:pt x="22618" y="38036"/>
                </a:moveTo>
                <a:lnTo>
                  <a:pt x="0" y="38036"/>
                </a:lnTo>
                <a:lnTo>
                  <a:pt x="0" y="146812"/>
                </a:lnTo>
                <a:lnTo>
                  <a:pt x="22618" y="146812"/>
                </a:lnTo>
                <a:lnTo>
                  <a:pt x="22618" y="38036"/>
                </a:lnTo>
                <a:close/>
              </a:path>
              <a:path w="258445" h="149860">
                <a:moveTo>
                  <a:pt x="152958" y="37947"/>
                </a:moveTo>
                <a:lnTo>
                  <a:pt x="131279" y="37947"/>
                </a:lnTo>
                <a:lnTo>
                  <a:pt x="103784" y="125247"/>
                </a:lnTo>
                <a:lnTo>
                  <a:pt x="102755" y="129019"/>
                </a:lnTo>
                <a:lnTo>
                  <a:pt x="102006" y="131267"/>
                </a:lnTo>
                <a:lnTo>
                  <a:pt x="95338" y="131267"/>
                </a:lnTo>
                <a:lnTo>
                  <a:pt x="94589" y="129019"/>
                </a:lnTo>
                <a:lnTo>
                  <a:pt x="93459" y="125247"/>
                </a:lnTo>
                <a:lnTo>
                  <a:pt x="66344" y="37947"/>
                </a:lnTo>
                <a:lnTo>
                  <a:pt x="39230" y="37947"/>
                </a:lnTo>
                <a:lnTo>
                  <a:pt x="39230" y="53962"/>
                </a:lnTo>
                <a:lnTo>
                  <a:pt x="49733" y="53962"/>
                </a:lnTo>
                <a:lnTo>
                  <a:pt x="75920" y="132029"/>
                </a:lnTo>
                <a:lnTo>
                  <a:pt x="79565" y="139763"/>
                </a:lnTo>
                <a:lnTo>
                  <a:pt x="84455" y="145135"/>
                </a:lnTo>
                <a:lnTo>
                  <a:pt x="90754" y="148247"/>
                </a:lnTo>
                <a:lnTo>
                  <a:pt x="98628" y="149263"/>
                </a:lnTo>
                <a:lnTo>
                  <a:pt x="104724" y="148729"/>
                </a:lnTo>
                <a:lnTo>
                  <a:pt x="110959" y="146405"/>
                </a:lnTo>
                <a:lnTo>
                  <a:pt x="116738" y="141198"/>
                </a:lnTo>
                <a:lnTo>
                  <a:pt x="121526" y="132029"/>
                </a:lnTo>
                <a:lnTo>
                  <a:pt x="152958" y="37947"/>
                </a:lnTo>
                <a:close/>
              </a:path>
              <a:path w="258445" h="149860">
                <a:moveTo>
                  <a:pt x="258241" y="85039"/>
                </a:moveTo>
                <a:lnTo>
                  <a:pt x="254609" y="66001"/>
                </a:lnTo>
                <a:lnTo>
                  <a:pt x="247713" y="55930"/>
                </a:lnTo>
                <a:lnTo>
                  <a:pt x="244398" y="51104"/>
                </a:lnTo>
                <a:lnTo>
                  <a:pt x="237032" y="46558"/>
                </a:lnTo>
                <a:lnTo>
                  <a:pt x="237032" y="102171"/>
                </a:lnTo>
                <a:lnTo>
                  <a:pt x="235064" y="113449"/>
                </a:lnTo>
                <a:lnTo>
                  <a:pt x="229400" y="122745"/>
                </a:lnTo>
                <a:lnTo>
                  <a:pt x="220446" y="129044"/>
                </a:lnTo>
                <a:lnTo>
                  <a:pt x="208610" y="131368"/>
                </a:lnTo>
                <a:lnTo>
                  <a:pt x="196583" y="129044"/>
                </a:lnTo>
                <a:lnTo>
                  <a:pt x="187693" y="122745"/>
                </a:lnTo>
                <a:lnTo>
                  <a:pt x="182194" y="113449"/>
                </a:lnTo>
                <a:lnTo>
                  <a:pt x="180352" y="102171"/>
                </a:lnTo>
                <a:lnTo>
                  <a:pt x="180378" y="85039"/>
                </a:lnTo>
                <a:lnTo>
                  <a:pt x="182168" y="73850"/>
                </a:lnTo>
                <a:lnTo>
                  <a:pt x="187553" y="64566"/>
                </a:lnTo>
                <a:lnTo>
                  <a:pt x="196392" y="58254"/>
                </a:lnTo>
                <a:lnTo>
                  <a:pt x="208610" y="55930"/>
                </a:lnTo>
                <a:lnTo>
                  <a:pt x="220484" y="58254"/>
                </a:lnTo>
                <a:lnTo>
                  <a:pt x="229438" y="64566"/>
                </a:lnTo>
                <a:lnTo>
                  <a:pt x="235077" y="73850"/>
                </a:lnTo>
                <a:lnTo>
                  <a:pt x="237020" y="85039"/>
                </a:lnTo>
                <a:lnTo>
                  <a:pt x="237032" y="102171"/>
                </a:lnTo>
                <a:lnTo>
                  <a:pt x="237032" y="46558"/>
                </a:lnTo>
                <a:lnTo>
                  <a:pt x="228714" y="41414"/>
                </a:lnTo>
                <a:lnTo>
                  <a:pt x="208610" y="37947"/>
                </a:lnTo>
                <a:lnTo>
                  <a:pt x="188518" y="41414"/>
                </a:lnTo>
                <a:lnTo>
                  <a:pt x="172821" y="51104"/>
                </a:lnTo>
                <a:lnTo>
                  <a:pt x="162610" y="66001"/>
                </a:lnTo>
                <a:lnTo>
                  <a:pt x="159054" y="85039"/>
                </a:lnTo>
                <a:lnTo>
                  <a:pt x="159067" y="102171"/>
                </a:lnTo>
                <a:lnTo>
                  <a:pt x="162699" y="121119"/>
                </a:lnTo>
                <a:lnTo>
                  <a:pt x="172885" y="136004"/>
                </a:lnTo>
                <a:lnTo>
                  <a:pt x="188544" y="145707"/>
                </a:lnTo>
                <a:lnTo>
                  <a:pt x="208610" y="149161"/>
                </a:lnTo>
                <a:lnTo>
                  <a:pt x="228714" y="145707"/>
                </a:lnTo>
                <a:lnTo>
                  <a:pt x="244398" y="136004"/>
                </a:lnTo>
                <a:lnTo>
                  <a:pt x="247586" y="131368"/>
                </a:lnTo>
                <a:lnTo>
                  <a:pt x="254609" y="121119"/>
                </a:lnTo>
                <a:lnTo>
                  <a:pt x="258229" y="102171"/>
                </a:lnTo>
                <a:lnTo>
                  <a:pt x="258241" y="8503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4545" y="4856086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4119" y="42557"/>
                </a:moveTo>
                <a:lnTo>
                  <a:pt x="48145" y="36436"/>
                </a:lnTo>
                <a:lnTo>
                  <a:pt x="28067" y="39852"/>
                </a:lnTo>
                <a:lnTo>
                  <a:pt x="12915" y="49631"/>
                </a:lnTo>
                <a:lnTo>
                  <a:pt x="3340" y="65087"/>
                </a:lnTo>
                <a:lnTo>
                  <a:pt x="0" y="85509"/>
                </a:lnTo>
                <a:lnTo>
                  <a:pt x="0" y="97370"/>
                </a:lnTo>
                <a:lnTo>
                  <a:pt x="3340" y="117830"/>
                </a:lnTo>
                <a:lnTo>
                  <a:pt x="12915" y="133388"/>
                </a:lnTo>
                <a:lnTo>
                  <a:pt x="28067" y="143256"/>
                </a:lnTo>
                <a:lnTo>
                  <a:pt x="48145" y="146723"/>
                </a:lnTo>
                <a:lnTo>
                  <a:pt x="54051" y="146723"/>
                </a:lnTo>
                <a:lnTo>
                  <a:pt x="56400" y="146443"/>
                </a:lnTo>
                <a:lnTo>
                  <a:pt x="56400" y="128257"/>
                </a:lnTo>
                <a:lnTo>
                  <a:pt x="55460" y="128257"/>
                </a:lnTo>
                <a:lnTo>
                  <a:pt x="48704" y="128447"/>
                </a:lnTo>
                <a:lnTo>
                  <a:pt x="48145" y="128447"/>
                </a:lnTo>
                <a:lnTo>
                  <a:pt x="37071" y="126212"/>
                </a:lnTo>
                <a:lnTo>
                  <a:pt x="28536" y="119900"/>
                </a:lnTo>
                <a:lnTo>
                  <a:pt x="23063" y="110096"/>
                </a:lnTo>
                <a:lnTo>
                  <a:pt x="21120" y="97370"/>
                </a:lnTo>
                <a:lnTo>
                  <a:pt x="21120" y="85509"/>
                </a:lnTo>
                <a:lnTo>
                  <a:pt x="23075" y="72783"/>
                </a:lnTo>
                <a:lnTo>
                  <a:pt x="28575" y="62979"/>
                </a:lnTo>
                <a:lnTo>
                  <a:pt x="37109" y="56667"/>
                </a:lnTo>
                <a:lnTo>
                  <a:pt x="48145" y="54432"/>
                </a:lnTo>
                <a:lnTo>
                  <a:pt x="55372" y="54432"/>
                </a:lnTo>
                <a:lnTo>
                  <a:pt x="66446" y="54991"/>
                </a:lnTo>
                <a:lnTo>
                  <a:pt x="70294" y="55841"/>
                </a:lnTo>
                <a:lnTo>
                  <a:pt x="71412" y="56032"/>
                </a:lnTo>
                <a:lnTo>
                  <a:pt x="71412" y="146723"/>
                </a:lnTo>
                <a:lnTo>
                  <a:pt x="94030" y="146723"/>
                </a:lnTo>
                <a:lnTo>
                  <a:pt x="94030" y="45097"/>
                </a:lnTo>
                <a:lnTo>
                  <a:pt x="94119" y="43218"/>
                </a:lnTo>
                <a:lnTo>
                  <a:pt x="94119" y="42557"/>
                </a:lnTo>
                <a:close/>
              </a:path>
              <a:path w="138430" h="147320">
                <a:moveTo>
                  <a:pt x="138417" y="0"/>
                </a:moveTo>
                <a:lnTo>
                  <a:pt x="115798" y="0"/>
                </a:lnTo>
                <a:lnTo>
                  <a:pt x="115798" y="146812"/>
                </a:lnTo>
                <a:lnTo>
                  <a:pt x="138417" y="146812"/>
                </a:lnTo>
                <a:lnTo>
                  <a:pt x="138417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7338" y="4856074"/>
            <a:ext cx="100330" cy="147320"/>
          </a:xfrm>
          <a:custGeom>
            <a:avLst/>
            <a:gdLst/>
            <a:ahLst/>
            <a:cxnLst/>
            <a:rect l="l" t="t" r="r" b="b"/>
            <a:pathLst>
              <a:path w="100329" h="147320">
                <a:moveTo>
                  <a:pt x="23459" y="146724"/>
                </a:moveTo>
                <a:lnTo>
                  <a:pt x="0" y="146724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41"/>
                </a:lnTo>
                <a:lnTo>
                  <a:pt x="95405" y="24235"/>
                </a:lnTo>
                <a:lnTo>
                  <a:pt x="99841" y="45205"/>
                </a:lnTo>
                <a:lnTo>
                  <a:pt x="99841" y="47087"/>
                </a:lnTo>
                <a:lnTo>
                  <a:pt x="67381" y="88790"/>
                </a:lnTo>
                <a:lnTo>
                  <a:pt x="41100" y="91161"/>
                </a:lnTo>
                <a:lnTo>
                  <a:pt x="38756" y="91068"/>
                </a:lnTo>
                <a:lnTo>
                  <a:pt x="38756" y="71292"/>
                </a:lnTo>
                <a:lnTo>
                  <a:pt x="45322" y="71292"/>
                </a:lnTo>
                <a:lnTo>
                  <a:pt x="59386" y="69531"/>
                </a:lnTo>
                <a:lnTo>
                  <a:pt x="68735" y="64557"/>
                </a:lnTo>
                <a:lnTo>
                  <a:pt x="73931" y="56829"/>
                </a:lnTo>
                <a:lnTo>
                  <a:pt x="75537" y="46807"/>
                </a:lnTo>
                <a:lnTo>
                  <a:pt x="75537" y="45015"/>
                </a:lnTo>
                <a:lnTo>
                  <a:pt x="45229" y="20623"/>
                </a:lnTo>
                <a:lnTo>
                  <a:pt x="42603" y="20530"/>
                </a:lnTo>
                <a:lnTo>
                  <a:pt x="40163" y="20437"/>
                </a:lnTo>
                <a:lnTo>
                  <a:pt x="23459" y="20437"/>
                </a:lnTo>
                <a:lnTo>
                  <a:pt x="23459" y="146724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1266" y="4870579"/>
            <a:ext cx="59690" cy="132080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2032"/>
                </a:moveTo>
                <a:lnTo>
                  <a:pt x="30780" y="132032"/>
                </a:lnTo>
                <a:lnTo>
                  <a:pt x="16984" y="130393"/>
                </a:lnTo>
                <a:lnTo>
                  <a:pt x="7402" y="125345"/>
                </a:lnTo>
                <a:lnTo>
                  <a:pt x="1813" y="116696"/>
                </a:lnTo>
                <a:lnTo>
                  <a:pt x="0" y="104251"/>
                </a:lnTo>
                <a:lnTo>
                  <a:pt x="0" y="3012"/>
                </a:lnTo>
                <a:lnTo>
                  <a:pt x="22897" y="0"/>
                </a:lnTo>
                <a:lnTo>
                  <a:pt x="22897" y="23446"/>
                </a:lnTo>
                <a:lnTo>
                  <a:pt x="59682" y="23446"/>
                </a:lnTo>
                <a:lnTo>
                  <a:pt x="59682" y="40963"/>
                </a:lnTo>
                <a:lnTo>
                  <a:pt x="22897" y="40963"/>
                </a:lnTo>
                <a:lnTo>
                  <a:pt x="22897" y="114137"/>
                </a:lnTo>
                <a:lnTo>
                  <a:pt x="29184" y="114514"/>
                </a:lnTo>
                <a:lnTo>
                  <a:pt x="59682" y="114514"/>
                </a:lnTo>
                <a:lnTo>
                  <a:pt x="59682" y="13203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03286" y="4983869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22"/>
                </a:moveTo>
                <a:lnTo>
                  <a:pt x="4222" y="19022"/>
                </a:lnTo>
                <a:lnTo>
                  <a:pt x="0" y="14691"/>
                </a:lnTo>
                <a:lnTo>
                  <a:pt x="0" y="4237"/>
                </a:lnTo>
                <a:lnTo>
                  <a:pt x="4222" y="0"/>
                </a:lnTo>
                <a:lnTo>
                  <a:pt x="14828" y="0"/>
                </a:lnTo>
                <a:lnTo>
                  <a:pt x="16049" y="1224"/>
                </a:lnTo>
                <a:lnTo>
                  <a:pt x="5066" y="1224"/>
                </a:lnTo>
                <a:lnTo>
                  <a:pt x="1410" y="4898"/>
                </a:lnTo>
                <a:lnTo>
                  <a:pt x="1410" y="13844"/>
                </a:lnTo>
                <a:lnTo>
                  <a:pt x="5066" y="17517"/>
                </a:lnTo>
                <a:lnTo>
                  <a:pt x="16295" y="17517"/>
                </a:lnTo>
                <a:lnTo>
                  <a:pt x="14828" y="19022"/>
                </a:lnTo>
                <a:close/>
              </a:path>
              <a:path w="19050" h="19050">
                <a:moveTo>
                  <a:pt x="16295" y="17517"/>
                </a:moveTo>
                <a:lnTo>
                  <a:pt x="13984" y="17517"/>
                </a:lnTo>
                <a:lnTo>
                  <a:pt x="17548" y="13844"/>
                </a:lnTo>
                <a:lnTo>
                  <a:pt x="17459" y="4898"/>
                </a:lnTo>
                <a:lnTo>
                  <a:pt x="13984" y="1224"/>
                </a:lnTo>
                <a:lnTo>
                  <a:pt x="16049" y="1224"/>
                </a:lnTo>
                <a:lnTo>
                  <a:pt x="19051" y="4237"/>
                </a:lnTo>
                <a:lnTo>
                  <a:pt x="19051" y="14691"/>
                </a:lnTo>
                <a:lnTo>
                  <a:pt x="16295" y="17517"/>
                </a:lnTo>
                <a:close/>
              </a:path>
              <a:path w="19050" h="19050">
                <a:moveTo>
                  <a:pt x="7507" y="14407"/>
                </a:moveTo>
                <a:lnTo>
                  <a:pt x="6384" y="14407"/>
                </a:lnTo>
                <a:lnTo>
                  <a:pt x="6384" y="4237"/>
                </a:lnTo>
                <a:lnTo>
                  <a:pt x="11826" y="4237"/>
                </a:lnTo>
                <a:lnTo>
                  <a:pt x="12919" y="5178"/>
                </a:lnTo>
                <a:lnTo>
                  <a:pt x="7321" y="5178"/>
                </a:lnTo>
                <a:lnTo>
                  <a:pt x="7321" y="9606"/>
                </a:lnTo>
                <a:lnTo>
                  <a:pt x="12291" y="9606"/>
                </a:lnTo>
                <a:lnTo>
                  <a:pt x="11075" y="10170"/>
                </a:lnTo>
                <a:lnTo>
                  <a:pt x="11250" y="10453"/>
                </a:lnTo>
                <a:lnTo>
                  <a:pt x="9947" y="10453"/>
                </a:lnTo>
                <a:lnTo>
                  <a:pt x="7507" y="10547"/>
                </a:lnTo>
                <a:lnTo>
                  <a:pt x="7507" y="14407"/>
                </a:lnTo>
                <a:close/>
              </a:path>
              <a:path w="19050" h="19050">
                <a:moveTo>
                  <a:pt x="12291" y="9606"/>
                </a:moveTo>
                <a:lnTo>
                  <a:pt x="11075" y="9606"/>
                </a:lnTo>
                <a:lnTo>
                  <a:pt x="12012" y="8758"/>
                </a:lnTo>
                <a:lnTo>
                  <a:pt x="12012" y="5932"/>
                </a:lnTo>
                <a:lnTo>
                  <a:pt x="11075" y="5178"/>
                </a:lnTo>
                <a:lnTo>
                  <a:pt x="12919" y="5178"/>
                </a:lnTo>
                <a:lnTo>
                  <a:pt x="13139" y="5368"/>
                </a:lnTo>
                <a:lnTo>
                  <a:pt x="13139" y="8758"/>
                </a:lnTo>
                <a:lnTo>
                  <a:pt x="12291" y="9606"/>
                </a:lnTo>
                <a:close/>
              </a:path>
              <a:path w="19050" h="19050">
                <a:moveTo>
                  <a:pt x="13701" y="14407"/>
                </a:moveTo>
                <a:lnTo>
                  <a:pt x="12481" y="14407"/>
                </a:lnTo>
                <a:lnTo>
                  <a:pt x="9947" y="10453"/>
                </a:lnTo>
                <a:lnTo>
                  <a:pt x="11250" y="10453"/>
                </a:lnTo>
                <a:lnTo>
                  <a:pt x="13701" y="14407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65500" y="212394"/>
            <a:ext cx="3549015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>
                <a:solidFill>
                  <a:srgbClr val="00253E"/>
                </a:solidFill>
              </a:rPr>
              <a:t>Spring </a:t>
            </a:r>
            <a:r>
              <a:rPr spc="-80" dirty="0">
                <a:solidFill>
                  <a:srgbClr val="00253E"/>
                </a:solidFill>
              </a:rPr>
              <a:t>Boot</a:t>
            </a:r>
            <a:r>
              <a:rPr lang="zh-CN" altLang="en-US" spc="-80" dirty="0">
                <a:solidFill>
                  <a:srgbClr val="00253E"/>
                </a:solidFill>
              </a:rPr>
              <a:t>父级</a:t>
            </a:r>
            <a:r>
              <a:rPr spc="-30" dirty="0">
                <a:solidFill>
                  <a:srgbClr val="00253E"/>
                </a:solidFill>
              </a:rPr>
              <a:t>POM</a:t>
            </a:r>
            <a:endParaRPr spc="-30" dirty="0">
              <a:solidFill>
                <a:srgbClr val="00253E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8215" y="3750945"/>
            <a:ext cx="3597275" cy="690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9090" indent="-327025">
              <a:lnSpc>
                <a:spcPct val="100000"/>
              </a:lnSpc>
              <a:spcBef>
                <a:spcPts val="100"/>
              </a:spcBef>
              <a:buClr>
                <a:srgbClr val="138A7A"/>
              </a:buClr>
              <a:buChar char="•"/>
              <a:tabLst>
                <a:tab pos="338455" algn="l"/>
                <a:tab pos="339725" algn="l"/>
              </a:tabLst>
            </a:pPr>
            <a:r>
              <a:rPr lang="zh-CN" sz="2200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定义</a:t>
            </a:r>
            <a:r>
              <a:rPr sz="220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Maven</a:t>
            </a:r>
            <a:r>
              <a:rPr sz="2200" spc="-10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sz="2200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plugins</a:t>
            </a:r>
            <a:endParaRPr sz="22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339090" indent="-327025">
              <a:lnSpc>
                <a:spcPct val="100000"/>
              </a:lnSpc>
              <a:spcBef>
                <a:spcPts val="10"/>
              </a:spcBef>
              <a:buClr>
                <a:srgbClr val="138A7A"/>
              </a:buClr>
              <a:buChar char="•"/>
              <a:tabLst>
                <a:tab pos="338455" algn="l"/>
                <a:tab pos="339725" algn="l"/>
              </a:tabLst>
            </a:pPr>
            <a:r>
              <a:rPr lang="zh-CN" sz="2200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设置</a:t>
            </a:r>
            <a:r>
              <a:rPr sz="220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Java</a:t>
            </a:r>
            <a:r>
              <a:rPr sz="2200" spc="-10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sz="220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version</a:t>
            </a:r>
            <a:endParaRPr sz="22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79376" y="2103928"/>
            <a:ext cx="7785734" cy="1454150"/>
            <a:chOff x="679376" y="2103928"/>
            <a:chExt cx="7785734" cy="1454150"/>
          </a:xfrm>
        </p:grpSpPr>
        <p:sp>
          <p:nvSpPr>
            <p:cNvPr id="15" name="object 15"/>
            <p:cNvSpPr/>
            <p:nvPr/>
          </p:nvSpPr>
          <p:spPr>
            <a:xfrm>
              <a:off x="684136" y="2108212"/>
              <a:ext cx="7776209" cy="1445260"/>
            </a:xfrm>
            <a:custGeom>
              <a:avLst/>
              <a:gdLst/>
              <a:ahLst/>
              <a:cxnLst/>
              <a:rect l="l" t="t" r="r" b="b"/>
              <a:pathLst>
                <a:path w="7776209" h="1445260">
                  <a:moveTo>
                    <a:pt x="7775702" y="1270"/>
                  </a:moveTo>
                  <a:lnTo>
                    <a:pt x="7775092" y="1270"/>
                  </a:lnTo>
                  <a:lnTo>
                    <a:pt x="7775092" y="0"/>
                  </a:lnTo>
                  <a:lnTo>
                    <a:pt x="419" y="0"/>
                  </a:lnTo>
                  <a:lnTo>
                    <a:pt x="419" y="1270"/>
                  </a:lnTo>
                  <a:lnTo>
                    <a:pt x="0" y="1270"/>
                  </a:lnTo>
                  <a:lnTo>
                    <a:pt x="0" y="1443990"/>
                  </a:lnTo>
                  <a:lnTo>
                    <a:pt x="203" y="1443990"/>
                  </a:lnTo>
                  <a:lnTo>
                    <a:pt x="203" y="1445260"/>
                  </a:lnTo>
                  <a:lnTo>
                    <a:pt x="7775499" y="1445260"/>
                  </a:lnTo>
                  <a:lnTo>
                    <a:pt x="7775499" y="1443990"/>
                  </a:lnTo>
                  <a:lnTo>
                    <a:pt x="7775702" y="1443990"/>
                  </a:lnTo>
                  <a:lnTo>
                    <a:pt x="7775702" y="127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684139" y="2108691"/>
              <a:ext cx="7776209" cy="1444625"/>
            </a:xfrm>
            <a:custGeom>
              <a:avLst/>
              <a:gdLst/>
              <a:ahLst/>
              <a:cxnLst/>
              <a:rect l="l" t="t" r="r" b="b"/>
              <a:pathLst>
                <a:path w="7776209" h="1444625">
                  <a:moveTo>
                    <a:pt x="0" y="1271"/>
                  </a:moveTo>
                  <a:lnTo>
                    <a:pt x="0" y="569"/>
                  </a:lnTo>
                  <a:lnTo>
                    <a:pt x="569" y="0"/>
                  </a:lnTo>
                  <a:lnTo>
                    <a:pt x="1271" y="0"/>
                  </a:lnTo>
                  <a:lnTo>
                    <a:pt x="7774428" y="0"/>
                  </a:lnTo>
                  <a:lnTo>
                    <a:pt x="7774765" y="0"/>
                  </a:lnTo>
                  <a:lnTo>
                    <a:pt x="7775088" y="133"/>
                  </a:lnTo>
                  <a:lnTo>
                    <a:pt x="7775327" y="372"/>
                  </a:lnTo>
                  <a:lnTo>
                    <a:pt x="7775566" y="610"/>
                  </a:lnTo>
                  <a:lnTo>
                    <a:pt x="7775699" y="933"/>
                  </a:lnTo>
                  <a:lnTo>
                    <a:pt x="7775699" y="1271"/>
                  </a:lnTo>
                  <a:lnTo>
                    <a:pt x="7775699" y="1443228"/>
                  </a:lnTo>
                  <a:lnTo>
                    <a:pt x="7775699" y="1443930"/>
                  </a:lnTo>
                  <a:lnTo>
                    <a:pt x="7775130" y="1444499"/>
                  </a:lnTo>
                  <a:lnTo>
                    <a:pt x="7774428" y="1444499"/>
                  </a:lnTo>
                  <a:lnTo>
                    <a:pt x="1271" y="1444499"/>
                  </a:lnTo>
                  <a:lnTo>
                    <a:pt x="569" y="1444499"/>
                  </a:lnTo>
                  <a:lnTo>
                    <a:pt x="0" y="1443930"/>
                  </a:lnTo>
                  <a:lnTo>
                    <a:pt x="0" y="1443228"/>
                  </a:lnTo>
                  <a:lnTo>
                    <a:pt x="0" y="1271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39330" y="888456"/>
            <a:ext cx="7388859" cy="236791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300990" indent="-288925">
              <a:lnSpc>
                <a:spcPct val="100000"/>
              </a:lnSpc>
              <a:spcBef>
                <a:spcPts val="310"/>
              </a:spcBef>
              <a:buClr>
                <a:srgbClr val="138A7A"/>
              </a:buClr>
              <a:buChar char="•"/>
              <a:tabLst>
                <a:tab pos="301625" algn="l"/>
              </a:tabLst>
            </a:pPr>
            <a:r>
              <a:rPr lang="zh-CN" sz="2200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定义了关键依赖的版本</a:t>
            </a:r>
            <a:endParaRPr sz="2200" dirty="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701040" lvl="1" indent="-314325">
              <a:lnSpc>
                <a:spcPct val="100000"/>
              </a:lnSpc>
              <a:spcBef>
                <a:spcPts val="195"/>
              </a:spcBef>
              <a:buClr>
                <a:srgbClr val="138A7A"/>
              </a:buClr>
              <a:buChar char="-"/>
              <a:tabLst>
                <a:tab pos="701675" algn="l"/>
              </a:tabLst>
            </a:pPr>
            <a:r>
              <a:rPr lang="zh-CN" sz="2000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内部使用</a:t>
            </a:r>
            <a:r>
              <a:rPr sz="2000" b="1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dependencyManagement</a:t>
            </a:r>
            <a:r>
              <a:rPr sz="2000" b="1" spc="-75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lang="zh-CN" sz="200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部分</a:t>
            </a:r>
            <a:endParaRPr sz="2000" dirty="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701040" lvl="1" indent="-314325">
              <a:lnSpc>
                <a:spcPct val="100000"/>
              </a:lnSpc>
              <a:spcBef>
                <a:spcPts val="225"/>
              </a:spcBef>
              <a:buClr>
                <a:srgbClr val="138A7A"/>
              </a:buClr>
              <a:buChar char="-"/>
              <a:tabLst>
                <a:tab pos="701675" algn="l"/>
              </a:tabLst>
            </a:pPr>
            <a:r>
              <a:rPr lang="zh-CN" sz="2000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通过</a:t>
            </a:r>
            <a:r>
              <a:rPr sz="2000" b="1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spring-boot-dependencies</a:t>
            </a:r>
            <a:r>
              <a:rPr sz="2000" b="1" spc="-72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lang="zh-CN" sz="2000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作为一个父级</a:t>
            </a:r>
            <a:endParaRPr sz="2000" dirty="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104775">
              <a:lnSpc>
                <a:spcPct val="100000"/>
              </a:lnSpc>
              <a:spcBef>
                <a:spcPts val="1615"/>
              </a:spcBef>
            </a:pPr>
            <a:r>
              <a:rPr sz="18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&lt;</a:t>
            </a:r>
            <a:r>
              <a:rPr sz="1800"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parent</a:t>
            </a:r>
            <a:r>
              <a:rPr sz="18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&gt;</a:t>
            </a:r>
            <a:endParaRPr sz="1800" dirty="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379095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&lt;</a:t>
            </a:r>
            <a:r>
              <a:rPr sz="1800"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groupId</a:t>
            </a:r>
            <a:r>
              <a:rPr sz="18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&gt;</a:t>
            </a:r>
            <a:r>
              <a:rPr sz="1800" b="1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org.springframework.boot</a:t>
            </a:r>
            <a:r>
              <a:rPr sz="18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&lt;/</a:t>
            </a:r>
            <a:r>
              <a:rPr sz="1800"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groupId</a:t>
            </a:r>
            <a:r>
              <a:rPr sz="18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&gt;</a:t>
            </a:r>
            <a:endParaRPr sz="1800" dirty="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379095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&lt;</a:t>
            </a:r>
            <a:r>
              <a:rPr sz="1800"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artifactId</a:t>
            </a:r>
            <a:r>
              <a:rPr sz="18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&gt;</a:t>
            </a:r>
            <a:r>
              <a:rPr sz="1800" b="1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spring-boot-starter-parent</a:t>
            </a:r>
            <a:r>
              <a:rPr sz="18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&lt;/</a:t>
            </a:r>
            <a:r>
              <a:rPr sz="1800"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artifactId</a:t>
            </a:r>
            <a:r>
              <a:rPr sz="18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&gt;</a:t>
            </a:r>
            <a:endParaRPr sz="1800" dirty="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379095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&lt;</a:t>
            </a:r>
            <a:r>
              <a:rPr sz="1800"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version</a:t>
            </a:r>
            <a:r>
              <a:rPr sz="18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&gt;</a:t>
            </a:r>
            <a:r>
              <a:rPr sz="1800" b="1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2.2.2.RELEASE</a:t>
            </a:r>
            <a:r>
              <a:rPr sz="18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&lt;/</a:t>
            </a:r>
            <a:r>
              <a:rPr sz="1800"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version</a:t>
            </a:r>
            <a:r>
              <a:rPr sz="18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&gt;</a:t>
            </a:r>
            <a:endParaRPr sz="1800" dirty="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31901" y="3223434"/>
            <a:ext cx="1260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&lt;/</a:t>
            </a:r>
            <a:r>
              <a:rPr sz="1800"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parent</a:t>
            </a:r>
            <a:r>
              <a:rPr sz="18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&gt;</a:t>
            </a:r>
            <a:endParaRPr sz="18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276937" y="3028277"/>
            <a:ext cx="4750435" cy="965200"/>
            <a:chOff x="4276937" y="3028277"/>
            <a:chExt cx="4750435" cy="965200"/>
          </a:xfrm>
        </p:grpSpPr>
        <p:sp>
          <p:nvSpPr>
            <p:cNvPr id="20" name="object 20"/>
            <p:cNvSpPr/>
            <p:nvPr/>
          </p:nvSpPr>
          <p:spPr>
            <a:xfrm>
              <a:off x="5852006" y="3059276"/>
              <a:ext cx="647065" cy="494030"/>
            </a:xfrm>
            <a:custGeom>
              <a:avLst/>
              <a:gdLst/>
              <a:ahLst/>
              <a:cxnLst/>
              <a:rect l="l" t="t" r="r" b="b"/>
              <a:pathLst>
                <a:path w="647064" h="494029">
                  <a:moveTo>
                    <a:pt x="646681" y="493911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5817653" y="3033039"/>
              <a:ext cx="44450" cy="38735"/>
            </a:xfrm>
            <a:custGeom>
              <a:avLst/>
              <a:gdLst/>
              <a:ahLst/>
              <a:cxnLst/>
              <a:rect l="l" t="t" r="r" b="b"/>
              <a:pathLst>
                <a:path w="44450" h="38735">
                  <a:moveTo>
                    <a:pt x="24802" y="38739"/>
                  </a:moveTo>
                  <a:lnTo>
                    <a:pt x="0" y="0"/>
                  </a:lnTo>
                  <a:lnTo>
                    <a:pt x="43901" y="13733"/>
                  </a:lnTo>
                  <a:lnTo>
                    <a:pt x="24802" y="387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5817653" y="3033039"/>
              <a:ext cx="44450" cy="38735"/>
            </a:xfrm>
            <a:custGeom>
              <a:avLst/>
              <a:gdLst/>
              <a:ahLst/>
              <a:cxnLst/>
              <a:rect l="l" t="t" r="r" b="b"/>
              <a:pathLst>
                <a:path w="44450" h="38735">
                  <a:moveTo>
                    <a:pt x="43901" y="13733"/>
                  </a:moveTo>
                  <a:lnTo>
                    <a:pt x="0" y="0"/>
                  </a:lnTo>
                  <a:lnTo>
                    <a:pt x="24802" y="38739"/>
                  </a:lnTo>
                  <a:lnTo>
                    <a:pt x="43901" y="13733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4281699" y="3350299"/>
              <a:ext cx="4740910" cy="638175"/>
            </a:xfrm>
            <a:custGeom>
              <a:avLst/>
              <a:gdLst/>
              <a:ahLst/>
              <a:cxnLst/>
              <a:rect l="l" t="t" r="r" b="b"/>
              <a:pathLst>
                <a:path w="4740909" h="638175">
                  <a:moveTo>
                    <a:pt x="4634547" y="638099"/>
                  </a:moveTo>
                  <a:lnTo>
                    <a:pt x="106351" y="638099"/>
                  </a:lnTo>
                  <a:lnTo>
                    <a:pt x="64955" y="629742"/>
                  </a:lnTo>
                  <a:lnTo>
                    <a:pt x="31149" y="606950"/>
                  </a:lnTo>
                  <a:lnTo>
                    <a:pt x="8357" y="573144"/>
                  </a:lnTo>
                  <a:lnTo>
                    <a:pt x="0" y="531747"/>
                  </a:lnTo>
                  <a:lnTo>
                    <a:pt x="0" y="106351"/>
                  </a:lnTo>
                  <a:lnTo>
                    <a:pt x="8357" y="64955"/>
                  </a:lnTo>
                  <a:lnTo>
                    <a:pt x="31149" y="31149"/>
                  </a:lnTo>
                  <a:lnTo>
                    <a:pt x="64955" y="8357"/>
                  </a:lnTo>
                  <a:lnTo>
                    <a:pt x="106351" y="0"/>
                  </a:lnTo>
                  <a:lnTo>
                    <a:pt x="4634547" y="0"/>
                  </a:lnTo>
                  <a:lnTo>
                    <a:pt x="4675246" y="8095"/>
                  </a:lnTo>
                  <a:lnTo>
                    <a:pt x="4709749" y="31149"/>
                  </a:lnTo>
                  <a:lnTo>
                    <a:pt x="4732804" y="65652"/>
                  </a:lnTo>
                  <a:lnTo>
                    <a:pt x="4740899" y="106351"/>
                  </a:lnTo>
                  <a:lnTo>
                    <a:pt x="4740899" y="531747"/>
                  </a:lnTo>
                  <a:lnTo>
                    <a:pt x="4732542" y="573144"/>
                  </a:lnTo>
                  <a:lnTo>
                    <a:pt x="4709750" y="606950"/>
                  </a:lnTo>
                  <a:lnTo>
                    <a:pt x="4675944" y="629742"/>
                  </a:lnTo>
                  <a:lnTo>
                    <a:pt x="4634547" y="6380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4281699" y="3350299"/>
              <a:ext cx="4740910" cy="638175"/>
            </a:xfrm>
            <a:custGeom>
              <a:avLst/>
              <a:gdLst/>
              <a:ahLst/>
              <a:cxnLst/>
              <a:rect l="l" t="t" r="r" b="b"/>
              <a:pathLst>
                <a:path w="4740909" h="638175">
                  <a:moveTo>
                    <a:pt x="0" y="106351"/>
                  </a:moveTo>
                  <a:lnTo>
                    <a:pt x="8357" y="64955"/>
                  </a:lnTo>
                  <a:lnTo>
                    <a:pt x="31149" y="31149"/>
                  </a:lnTo>
                  <a:lnTo>
                    <a:pt x="64955" y="8357"/>
                  </a:lnTo>
                  <a:lnTo>
                    <a:pt x="106351" y="0"/>
                  </a:lnTo>
                  <a:lnTo>
                    <a:pt x="4634547" y="0"/>
                  </a:lnTo>
                  <a:lnTo>
                    <a:pt x="4675246" y="8095"/>
                  </a:lnTo>
                  <a:lnTo>
                    <a:pt x="4709749" y="31149"/>
                  </a:lnTo>
                  <a:lnTo>
                    <a:pt x="4732804" y="65652"/>
                  </a:lnTo>
                  <a:lnTo>
                    <a:pt x="4740899" y="106351"/>
                  </a:lnTo>
                  <a:lnTo>
                    <a:pt x="4740899" y="531747"/>
                  </a:lnTo>
                  <a:lnTo>
                    <a:pt x="4732542" y="573144"/>
                  </a:lnTo>
                  <a:lnTo>
                    <a:pt x="4709750" y="606950"/>
                  </a:lnTo>
                  <a:lnTo>
                    <a:pt x="4675944" y="629742"/>
                  </a:lnTo>
                  <a:lnTo>
                    <a:pt x="4634547" y="638099"/>
                  </a:lnTo>
                  <a:lnTo>
                    <a:pt x="106351" y="638099"/>
                  </a:lnTo>
                  <a:lnTo>
                    <a:pt x="64955" y="629742"/>
                  </a:lnTo>
                  <a:lnTo>
                    <a:pt x="31149" y="606950"/>
                  </a:lnTo>
                  <a:lnTo>
                    <a:pt x="8357" y="573144"/>
                  </a:lnTo>
                  <a:lnTo>
                    <a:pt x="0" y="531747"/>
                  </a:lnTo>
                  <a:lnTo>
                    <a:pt x="0" y="106351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385945" y="3401060"/>
            <a:ext cx="4671695" cy="25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600"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定义各依赖项的属性，例如：</a:t>
            </a:r>
            <a:endParaRPr lang="zh-CN" sz="1600" spc="-5" dirty="0">
              <a:solidFill>
                <a:srgbClr val="4D4D4D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26" name="object 26"/>
          <p:cNvSpPr txBox="1"/>
          <p:nvPr/>
        </p:nvSpPr>
        <p:spPr>
          <a:xfrm>
            <a:off x="4555199" y="3648521"/>
            <a:ext cx="40487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${spring.version} </a:t>
            </a:r>
            <a:r>
              <a:rPr sz="1600" b="1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=</a:t>
            </a:r>
            <a:r>
              <a:rPr sz="1600" b="1" spc="-100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sz="1600" b="1"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5.2.2.RELEASE</a:t>
            </a:r>
            <a:endParaRPr sz="1600" dirty="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可以通过</a:t>
            </a:r>
            <a:r>
              <a:rPr lang="en-US" altLang="zh-CN"/>
              <a:t>Environment</a:t>
            </a:r>
            <a:r>
              <a:rPr lang="zh-CN" altLang="en-US"/>
              <a:t>访问属性值</a:t>
            </a:r>
            <a:endParaRPr lang="en-US" altLang="zh-CN"/>
          </a:p>
          <a:p>
            <a:pPr lvl="1"/>
            <a:r>
              <a:rPr lang="en-US" altLang="zh-CN"/>
              <a:t> </a:t>
            </a:r>
            <a:r>
              <a:rPr lang="zh-CN" altLang="en-US"/>
              <a:t>以下方式是等效的：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访问属性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85324" y="1842611"/>
            <a:ext cx="2931795" cy="54000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zh-CN" altLang="en-US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Value(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${daily.limit}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  <a:r>
              <a:rPr lang="en-US" altLang="zh-CN" sz="150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 </a:t>
            </a:r>
            <a:endParaRPr lang="en-US" altLang="zh-CN" sz="1500">
              <a:solidFill>
                <a:prstClr val="black"/>
              </a:solidFill>
              <a:latin typeface="Source Han Sans SC" panose="020B0400000000000000" charset="-122"/>
              <a:ea typeface="Source Han Sans SC" panose="020B0400000000000000" charset="-122"/>
              <a:sym typeface="+mn-ea"/>
            </a:endParaRPr>
          </a:p>
          <a:p>
            <a:pPr defTabSz="685800"/>
            <a:r>
              <a:rPr lang="en-US" altLang="zh-CN" sz="1500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int </a:t>
            </a:r>
            <a:r>
              <a:rPr lang="en-US" altLang="zh-CN" sz="150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maxTransfersPerDay;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899059" y="1842611"/>
            <a:ext cx="3850005" cy="540000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zh-CN" altLang="en-US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Value(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#{environment['daily.limit']}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  <a:r>
              <a:rPr lang="en-US" altLang="zh-CN" sz="150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 </a:t>
            </a:r>
            <a:endParaRPr lang="en-US" altLang="zh-CN" sz="1500">
              <a:solidFill>
                <a:prstClr val="black"/>
              </a:solidFill>
              <a:latin typeface="Source Han Sans SC" panose="020B0400000000000000" charset="-122"/>
              <a:ea typeface="Source Han Sans SC" panose="020B0400000000000000" charset="-122"/>
              <a:sym typeface="+mn-ea"/>
            </a:endParaRPr>
          </a:p>
          <a:p>
            <a:pPr defTabSz="685800"/>
            <a:r>
              <a:rPr lang="en-US" altLang="zh-CN" sz="1500" b="1">
                <a:solidFill>
                  <a:srgbClr val="850A09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int </a:t>
            </a:r>
            <a:r>
              <a:rPr lang="en-US" altLang="zh-CN" sz="150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maxTransfersPerDay;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5" name="内容占位符 1"/>
          <p:cNvSpPr>
            <a:spLocks noGrp="1"/>
          </p:cNvSpPr>
          <p:nvPr/>
        </p:nvSpPr>
        <p:spPr>
          <a:xfrm>
            <a:off x="628650" y="2842260"/>
            <a:ext cx="7886700" cy="94869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1AB9A5"/>
              </a:buClr>
              <a:buFont typeface="Wingdings" panose="05000000000000000000" charset="0"/>
              <a:buChar char=""/>
              <a:defRPr sz="2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¡"/>
              <a:defRPr sz="24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20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1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AB9A5"/>
              </a:buClr>
              <a:buFont typeface="Wingdings" panose="05000000000000000000" charset="0"/>
              <a:buChar char=""/>
              <a:defRPr sz="1800" kern="1200">
                <a:solidFill>
                  <a:schemeClr val="tx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685800">
              <a:spcBef>
                <a:spcPts val="750"/>
              </a:spcBef>
            </a:pPr>
            <a:r>
              <a:rPr lang="en-US" altLang="zh-CN" sz="2100">
                <a:solidFill>
                  <a:prstClr val="black"/>
                </a:solidFill>
              </a:rPr>
              <a:t> </a:t>
            </a:r>
            <a:r>
              <a:rPr lang="zh-CN" altLang="en-US" sz="2100">
                <a:solidFill>
                  <a:prstClr val="black"/>
                </a:solidFill>
              </a:rPr>
              <a:t>各属性值都是字符串</a:t>
            </a:r>
            <a:endParaRPr lang="en-US" altLang="zh-CN" sz="2100">
              <a:solidFill>
                <a:prstClr val="black"/>
              </a:solidFill>
            </a:endParaRPr>
          </a:p>
          <a:p>
            <a:pPr marL="514350" lvl="1" indent="-171450" defTabSz="685800">
              <a:spcBef>
                <a:spcPts val="375"/>
              </a:spcBef>
            </a:pPr>
            <a:r>
              <a:rPr lang="en-US" altLang="zh-CN" sz="1800">
                <a:solidFill>
                  <a:prstClr val="black"/>
                </a:solidFill>
              </a:rPr>
              <a:t> </a:t>
            </a:r>
            <a:r>
              <a:rPr lang="zh-CN" altLang="en-US" sz="1800">
                <a:solidFill>
                  <a:prstClr val="black"/>
                </a:solidFill>
              </a:rPr>
              <a:t>可能需要在表达式中进行类型转换</a:t>
            </a:r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5324" y="3790950"/>
            <a:ext cx="7064216" cy="706279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zh-CN" altLang="en-US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Value(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#{new Integer(environment['daily.limit']) * 2}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  <a:endParaRPr lang="en-US" altLang="zh-CN" sz="1500" b="1">
              <a:solidFill>
                <a:srgbClr val="326E4C"/>
              </a:solidFill>
              <a:latin typeface="Source Han Sans SC Bold" panose="020B0400000000000000" charset="-122"/>
              <a:ea typeface="Source Han Sans SC Bold" panose="020B0400000000000000" charset="-122"/>
              <a:sym typeface="+mn-ea"/>
            </a:endParaRPr>
          </a:p>
          <a:p>
            <a:pPr defTabSz="685800"/>
            <a:r>
              <a:rPr lang="zh-CN" altLang="en-US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@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Value(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#{new java.net.URL(environment['home.page']).host}</a:t>
            </a:r>
            <a:r>
              <a:rPr lang="zh-CN" altLang="en-US" sz="1500">
                <a:solidFill>
                  <a:srgbClr val="0000FF"/>
                </a:solidFill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rPr>
              <a:t>"</a:t>
            </a:r>
            <a:r>
              <a:rPr lang="en-US" altLang="zh-CN" sz="1500" b="1">
                <a:solidFill>
                  <a:srgbClr val="326E4C"/>
                </a:solidFill>
                <a:latin typeface="Source Han Sans SC Bold" panose="020B0400000000000000" charset="-122"/>
                <a:ea typeface="Source Han Sans SC Bold" panose="020B0400000000000000" charset="-122"/>
                <a:sym typeface="+mn-ea"/>
              </a:rPr>
              <a:t>)</a:t>
            </a:r>
            <a:r>
              <a:rPr lang="en-US" altLang="zh-CN" sz="150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sym typeface="+mn-ea"/>
              </a:rPr>
              <a:t> </a:t>
            </a:r>
            <a:endParaRPr lang="zh-CN" altLang="en-US" sz="1500">
              <a:solidFill>
                <a:prstClr val="black"/>
              </a:solidFill>
              <a:latin typeface="Source Han Sans SC Regular" panose="020B0400000000000000" charset="-122"/>
              <a:ea typeface="Source Han Sans SC Regular" panose="020B0400000000000000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457825" y="4404360"/>
            <a:ext cx="2588895" cy="346234"/>
          </a:xfrm>
          <a:prstGeom prst="roundRect">
            <a:avLst>
              <a:gd name="adj" fmla="val 14522"/>
            </a:avLst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zh-CN" altLang="en-US" sz="135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此方式不适用于</a:t>
            </a:r>
            <a:r>
              <a:rPr lang="en-US" altLang="zh-CN" sz="135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Bean</a:t>
            </a:r>
            <a:r>
              <a:rPr lang="zh-CN" altLang="en-US" sz="1350">
                <a:solidFill>
                  <a:prstClr val="black"/>
                </a:solidFill>
                <a:latin typeface="Source Han Sans SC" panose="020B0400000000000000" charset="-122"/>
                <a:ea typeface="Source Han Sans SC" panose="020B0400000000000000" charset="-122"/>
                <a:cs typeface="Source Han Sans SC" panose="020B0400000000000000" charset="-122"/>
              </a:rPr>
              <a:t>属性</a:t>
            </a:r>
            <a:endParaRPr lang="zh-CN" altLang="en-US" sz="1350">
              <a:solidFill>
                <a:prstClr val="black"/>
              </a:solidFill>
              <a:latin typeface="Source Han Sans SC" panose="020B0400000000000000" charset="-122"/>
              <a:ea typeface="Source Han Sans SC" panose="020B0400000000000000" charset="-122"/>
              <a:cs typeface="Source Han Sans SC" panose="020B0400000000000000" charset="-122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 EL</a:t>
            </a:r>
            <a:r>
              <a:rPr lang="zh-CN" altLang="en-US"/>
              <a:t>属性可以是：</a:t>
            </a:r>
            <a:endParaRPr lang="zh-CN" altLang="en-US"/>
          </a:p>
          <a:p>
            <a:pPr lvl="1"/>
            <a:r>
              <a:rPr lang="zh-CN" altLang="en-US"/>
              <a:t> </a:t>
            </a:r>
            <a:r>
              <a:rPr lang="en-US" altLang="zh-CN"/>
              <a:t>Spring Beans</a:t>
            </a:r>
            <a:r>
              <a:rPr lang="zh-CN" altLang="en-US"/>
              <a:t>（例如</a:t>
            </a:r>
            <a:r>
              <a:rPr lang="en-US" altLang="zh-CN" i="1">
                <a:latin typeface="Source Han Sans SC" panose="020B0400000000000000" charset="-122"/>
                <a:ea typeface="Source Han Sans SC" panose="020B0400000000000000" charset="-122"/>
              </a:rPr>
              <a:t>strategyBean</a:t>
            </a:r>
            <a:r>
              <a:rPr lang="zh-CN" altLang="en-US"/>
              <a:t>）</a:t>
            </a:r>
            <a:endParaRPr lang="zh-CN" altLang="en-US"/>
          </a:p>
          <a:p>
            <a:pPr lvl="1"/>
            <a:r>
              <a:rPr lang="zh-CN" altLang="en-US"/>
              <a:t> 隐性引用</a:t>
            </a:r>
            <a:endParaRPr lang="zh-CN" altLang="en-US"/>
          </a:p>
          <a:p>
            <a:pPr lvl="2"/>
            <a:r>
              <a:rPr lang="zh-CN" altLang="en-US"/>
              <a:t> 默认情况下，</a:t>
            </a:r>
            <a:r>
              <a:rPr lang="en-US" altLang="zh-CN"/>
              <a:t>Spring</a:t>
            </a:r>
            <a:r>
              <a:rPr lang="zh-CN" altLang="en-US"/>
              <a:t>的</a:t>
            </a:r>
            <a:r>
              <a:rPr lang="en-US" altLang="zh-CN"/>
              <a:t>Environment</a:t>
            </a:r>
            <a:r>
              <a:rPr lang="zh-CN" altLang="en-US"/>
              <a:t>，系统属性，系统环境都是可用的</a:t>
            </a:r>
            <a:endParaRPr lang="zh-CN" altLang="en-US"/>
          </a:p>
          <a:p>
            <a:pPr lvl="2"/>
            <a:r>
              <a:rPr lang="zh-CN" altLang="en-US"/>
              <a:t> 其它依赖于上下文的属性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SpEL</a:t>
            </a:r>
            <a:endParaRPr lang="en-US" altLang="zh-CN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使用</a:t>
            </a:r>
            <a:r>
              <a:rPr lang="en-US" altLang="zh-CN"/>
              <a:t>Spring</a:t>
            </a:r>
            <a:r>
              <a:rPr lang="zh-CN" altLang="en-US"/>
              <a:t>的</a:t>
            </a:r>
            <a:r>
              <a:rPr lang="en-US" altLang="zh-CN"/>
              <a:t>Environment</a:t>
            </a:r>
            <a:r>
              <a:rPr lang="zh-CN" altLang="en-US"/>
              <a:t>的提取，可以很容易的将属性值外部化</a:t>
            </a:r>
            <a:endParaRPr lang="zh-CN" altLang="en-US"/>
          </a:p>
          <a:p>
            <a:r>
              <a:rPr lang="zh-CN" altLang="en-US"/>
              <a:t> </a:t>
            </a:r>
            <a:r>
              <a:rPr lang="en-US" altLang="zh-CN"/>
              <a:t>Profiles</a:t>
            </a:r>
            <a:r>
              <a:rPr lang="zh-CN" altLang="en-US"/>
              <a:t>用于对</a:t>
            </a:r>
            <a:r>
              <a:rPr lang="en-US" altLang="zh-CN"/>
              <a:t>Beans</a:t>
            </a:r>
            <a:r>
              <a:rPr lang="zh-CN" altLang="en-US"/>
              <a:t>进行分组</a:t>
            </a:r>
            <a:endParaRPr lang="zh-CN" altLang="en-US"/>
          </a:p>
          <a:p>
            <a:r>
              <a:rPr lang="zh-CN" altLang="en-US"/>
              <a:t> </a:t>
            </a:r>
            <a:r>
              <a:rPr lang="en-US" altLang="zh-CN"/>
              <a:t>Spring</a:t>
            </a:r>
            <a:r>
              <a:rPr lang="zh-CN" altLang="en-US"/>
              <a:t>表达式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总结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752" y="4856086"/>
            <a:ext cx="258445" cy="149860"/>
          </a:xfrm>
          <a:custGeom>
            <a:avLst/>
            <a:gdLst/>
            <a:ahLst/>
            <a:cxnLst/>
            <a:rect l="l" t="t" r="r" b="b"/>
            <a:pathLst>
              <a:path w="258445" h="149860">
                <a:moveTo>
                  <a:pt x="22529" y="0"/>
                </a:moveTo>
                <a:lnTo>
                  <a:pt x="0" y="0"/>
                </a:lnTo>
                <a:lnTo>
                  <a:pt x="0" y="21932"/>
                </a:lnTo>
                <a:lnTo>
                  <a:pt x="22529" y="21932"/>
                </a:lnTo>
                <a:lnTo>
                  <a:pt x="22529" y="0"/>
                </a:lnTo>
                <a:close/>
              </a:path>
              <a:path w="258445" h="149860">
                <a:moveTo>
                  <a:pt x="22618" y="38036"/>
                </a:moveTo>
                <a:lnTo>
                  <a:pt x="0" y="38036"/>
                </a:lnTo>
                <a:lnTo>
                  <a:pt x="0" y="146812"/>
                </a:lnTo>
                <a:lnTo>
                  <a:pt x="22618" y="146812"/>
                </a:lnTo>
                <a:lnTo>
                  <a:pt x="22618" y="38036"/>
                </a:lnTo>
                <a:close/>
              </a:path>
              <a:path w="258445" h="149860">
                <a:moveTo>
                  <a:pt x="152958" y="37947"/>
                </a:moveTo>
                <a:lnTo>
                  <a:pt x="131279" y="37947"/>
                </a:lnTo>
                <a:lnTo>
                  <a:pt x="103784" y="125247"/>
                </a:lnTo>
                <a:lnTo>
                  <a:pt x="102755" y="129019"/>
                </a:lnTo>
                <a:lnTo>
                  <a:pt x="102006" y="131267"/>
                </a:lnTo>
                <a:lnTo>
                  <a:pt x="95338" y="131267"/>
                </a:lnTo>
                <a:lnTo>
                  <a:pt x="94589" y="129019"/>
                </a:lnTo>
                <a:lnTo>
                  <a:pt x="93459" y="125247"/>
                </a:lnTo>
                <a:lnTo>
                  <a:pt x="66344" y="37947"/>
                </a:lnTo>
                <a:lnTo>
                  <a:pt x="39230" y="37947"/>
                </a:lnTo>
                <a:lnTo>
                  <a:pt x="39230" y="53962"/>
                </a:lnTo>
                <a:lnTo>
                  <a:pt x="49733" y="53962"/>
                </a:lnTo>
                <a:lnTo>
                  <a:pt x="75920" y="132029"/>
                </a:lnTo>
                <a:lnTo>
                  <a:pt x="79565" y="139763"/>
                </a:lnTo>
                <a:lnTo>
                  <a:pt x="84455" y="145135"/>
                </a:lnTo>
                <a:lnTo>
                  <a:pt x="90754" y="148247"/>
                </a:lnTo>
                <a:lnTo>
                  <a:pt x="98628" y="149263"/>
                </a:lnTo>
                <a:lnTo>
                  <a:pt x="104724" y="148729"/>
                </a:lnTo>
                <a:lnTo>
                  <a:pt x="110959" y="146405"/>
                </a:lnTo>
                <a:lnTo>
                  <a:pt x="116738" y="141198"/>
                </a:lnTo>
                <a:lnTo>
                  <a:pt x="121526" y="132029"/>
                </a:lnTo>
                <a:lnTo>
                  <a:pt x="152958" y="37947"/>
                </a:lnTo>
                <a:close/>
              </a:path>
              <a:path w="258445" h="149860">
                <a:moveTo>
                  <a:pt x="258241" y="85039"/>
                </a:moveTo>
                <a:lnTo>
                  <a:pt x="254609" y="66001"/>
                </a:lnTo>
                <a:lnTo>
                  <a:pt x="247713" y="55930"/>
                </a:lnTo>
                <a:lnTo>
                  <a:pt x="244398" y="51104"/>
                </a:lnTo>
                <a:lnTo>
                  <a:pt x="237032" y="46558"/>
                </a:lnTo>
                <a:lnTo>
                  <a:pt x="237032" y="102171"/>
                </a:lnTo>
                <a:lnTo>
                  <a:pt x="235064" y="113449"/>
                </a:lnTo>
                <a:lnTo>
                  <a:pt x="229400" y="122745"/>
                </a:lnTo>
                <a:lnTo>
                  <a:pt x="220446" y="129044"/>
                </a:lnTo>
                <a:lnTo>
                  <a:pt x="208610" y="131368"/>
                </a:lnTo>
                <a:lnTo>
                  <a:pt x="196583" y="129044"/>
                </a:lnTo>
                <a:lnTo>
                  <a:pt x="187693" y="122745"/>
                </a:lnTo>
                <a:lnTo>
                  <a:pt x="182194" y="113449"/>
                </a:lnTo>
                <a:lnTo>
                  <a:pt x="180352" y="102171"/>
                </a:lnTo>
                <a:lnTo>
                  <a:pt x="180378" y="85039"/>
                </a:lnTo>
                <a:lnTo>
                  <a:pt x="182168" y="73850"/>
                </a:lnTo>
                <a:lnTo>
                  <a:pt x="187553" y="64566"/>
                </a:lnTo>
                <a:lnTo>
                  <a:pt x="196392" y="58254"/>
                </a:lnTo>
                <a:lnTo>
                  <a:pt x="208610" y="55930"/>
                </a:lnTo>
                <a:lnTo>
                  <a:pt x="220484" y="58254"/>
                </a:lnTo>
                <a:lnTo>
                  <a:pt x="229438" y="64566"/>
                </a:lnTo>
                <a:lnTo>
                  <a:pt x="235077" y="73850"/>
                </a:lnTo>
                <a:lnTo>
                  <a:pt x="237020" y="85039"/>
                </a:lnTo>
                <a:lnTo>
                  <a:pt x="237032" y="102171"/>
                </a:lnTo>
                <a:lnTo>
                  <a:pt x="237032" y="46558"/>
                </a:lnTo>
                <a:lnTo>
                  <a:pt x="228714" y="41414"/>
                </a:lnTo>
                <a:lnTo>
                  <a:pt x="208610" y="37947"/>
                </a:lnTo>
                <a:lnTo>
                  <a:pt x="188518" y="41414"/>
                </a:lnTo>
                <a:lnTo>
                  <a:pt x="172821" y="51104"/>
                </a:lnTo>
                <a:lnTo>
                  <a:pt x="162610" y="66001"/>
                </a:lnTo>
                <a:lnTo>
                  <a:pt x="159054" y="85039"/>
                </a:lnTo>
                <a:lnTo>
                  <a:pt x="159067" y="102171"/>
                </a:lnTo>
                <a:lnTo>
                  <a:pt x="162699" y="121119"/>
                </a:lnTo>
                <a:lnTo>
                  <a:pt x="172885" y="136004"/>
                </a:lnTo>
                <a:lnTo>
                  <a:pt x="188544" y="145707"/>
                </a:lnTo>
                <a:lnTo>
                  <a:pt x="208610" y="149161"/>
                </a:lnTo>
                <a:lnTo>
                  <a:pt x="228714" y="145707"/>
                </a:lnTo>
                <a:lnTo>
                  <a:pt x="244398" y="136004"/>
                </a:lnTo>
                <a:lnTo>
                  <a:pt x="247586" y="131368"/>
                </a:lnTo>
                <a:lnTo>
                  <a:pt x="254609" y="121119"/>
                </a:lnTo>
                <a:lnTo>
                  <a:pt x="258229" y="102171"/>
                </a:lnTo>
                <a:lnTo>
                  <a:pt x="258241" y="8503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4545" y="4856086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4119" y="42557"/>
                </a:moveTo>
                <a:lnTo>
                  <a:pt x="48145" y="36436"/>
                </a:lnTo>
                <a:lnTo>
                  <a:pt x="28067" y="39852"/>
                </a:lnTo>
                <a:lnTo>
                  <a:pt x="12915" y="49631"/>
                </a:lnTo>
                <a:lnTo>
                  <a:pt x="3340" y="65087"/>
                </a:lnTo>
                <a:lnTo>
                  <a:pt x="0" y="85509"/>
                </a:lnTo>
                <a:lnTo>
                  <a:pt x="0" y="97370"/>
                </a:lnTo>
                <a:lnTo>
                  <a:pt x="3340" y="117830"/>
                </a:lnTo>
                <a:lnTo>
                  <a:pt x="12915" y="133388"/>
                </a:lnTo>
                <a:lnTo>
                  <a:pt x="28067" y="143256"/>
                </a:lnTo>
                <a:lnTo>
                  <a:pt x="48145" y="146723"/>
                </a:lnTo>
                <a:lnTo>
                  <a:pt x="54051" y="146723"/>
                </a:lnTo>
                <a:lnTo>
                  <a:pt x="56400" y="146443"/>
                </a:lnTo>
                <a:lnTo>
                  <a:pt x="56400" y="128257"/>
                </a:lnTo>
                <a:lnTo>
                  <a:pt x="55460" y="128257"/>
                </a:lnTo>
                <a:lnTo>
                  <a:pt x="48704" y="128447"/>
                </a:lnTo>
                <a:lnTo>
                  <a:pt x="48145" y="128447"/>
                </a:lnTo>
                <a:lnTo>
                  <a:pt x="37071" y="126212"/>
                </a:lnTo>
                <a:lnTo>
                  <a:pt x="28536" y="119900"/>
                </a:lnTo>
                <a:lnTo>
                  <a:pt x="23063" y="110096"/>
                </a:lnTo>
                <a:lnTo>
                  <a:pt x="21120" y="97370"/>
                </a:lnTo>
                <a:lnTo>
                  <a:pt x="21120" y="85509"/>
                </a:lnTo>
                <a:lnTo>
                  <a:pt x="23075" y="72783"/>
                </a:lnTo>
                <a:lnTo>
                  <a:pt x="28575" y="62979"/>
                </a:lnTo>
                <a:lnTo>
                  <a:pt x="37109" y="56667"/>
                </a:lnTo>
                <a:lnTo>
                  <a:pt x="48145" y="54432"/>
                </a:lnTo>
                <a:lnTo>
                  <a:pt x="55372" y="54432"/>
                </a:lnTo>
                <a:lnTo>
                  <a:pt x="66446" y="54991"/>
                </a:lnTo>
                <a:lnTo>
                  <a:pt x="70294" y="55841"/>
                </a:lnTo>
                <a:lnTo>
                  <a:pt x="71412" y="56032"/>
                </a:lnTo>
                <a:lnTo>
                  <a:pt x="71412" y="146723"/>
                </a:lnTo>
                <a:lnTo>
                  <a:pt x="94030" y="146723"/>
                </a:lnTo>
                <a:lnTo>
                  <a:pt x="94030" y="45097"/>
                </a:lnTo>
                <a:lnTo>
                  <a:pt x="94119" y="43218"/>
                </a:lnTo>
                <a:lnTo>
                  <a:pt x="94119" y="42557"/>
                </a:lnTo>
                <a:close/>
              </a:path>
              <a:path w="138430" h="147320">
                <a:moveTo>
                  <a:pt x="138417" y="0"/>
                </a:moveTo>
                <a:lnTo>
                  <a:pt x="115798" y="0"/>
                </a:lnTo>
                <a:lnTo>
                  <a:pt x="115798" y="146812"/>
                </a:lnTo>
                <a:lnTo>
                  <a:pt x="138417" y="146812"/>
                </a:lnTo>
                <a:lnTo>
                  <a:pt x="138417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7338" y="4856074"/>
            <a:ext cx="100330" cy="147320"/>
          </a:xfrm>
          <a:custGeom>
            <a:avLst/>
            <a:gdLst/>
            <a:ahLst/>
            <a:cxnLst/>
            <a:rect l="l" t="t" r="r" b="b"/>
            <a:pathLst>
              <a:path w="100329" h="147320">
                <a:moveTo>
                  <a:pt x="23459" y="146724"/>
                </a:moveTo>
                <a:lnTo>
                  <a:pt x="0" y="146724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41"/>
                </a:lnTo>
                <a:lnTo>
                  <a:pt x="95405" y="24235"/>
                </a:lnTo>
                <a:lnTo>
                  <a:pt x="99841" y="45205"/>
                </a:lnTo>
                <a:lnTo>
                  <a:pt x="99841" y="47087"/>
                </a:lnTo>
                <a:lnTo>
                  <a:pt x="67381" y="88790"/>
                </a:lnTo>
                <a:lnTo>
                  <a:pt x="41100" y="91161"/>
                </a:lnTo>
                <a:lnTo>
                  <a:pt x="38756" y="91068"/>
                </a:lnTo>
                <a:lnTo>
                  <a:pt x="38756" y="71292"/>
                </a:lnTo>
                <a:lnTo>
                  <a:pt x="45322" y="71292"/>
                </a:lnTo>
                <a:lnTo>
                  <a:pt x="59386" y="69531"/>
                </a:lnTo>
                <a:lnTo>
                  <a:pt x="68735" y="64557"/>
                </a:lnTo>
                <a:lnTo>
                  <a:pt x="73931" y="56829"/>
                </a:lnTo>
                <a:lnTo>
                  <a:pt x="75537" y="46807"/>
                </a:lnTo>
                <a:lnTo>
                  <a:pt x="75537" y="45015"/>
                </a:lnTo>
                <a:lnTo>
                  <a:pt x="45229" y="20623"/>
                </a:lnTo>
                <a:lnTo>
                  <a:pt x="42603" y="20530"/>
                </a:lnTo>
                <a:lnTo>
                  <a:pt x="40163" y="20437"/>
                </a:lnTo>
                <a:lnTo>
                  <a:pt x="23459" y="20437"/>
                </a:lnTo>
                <a:lnTo>
                  <a:pt x="23459" y="146724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1266" y="4870579"/>
            <a:ext cx="59690" cy="132080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2032"/>
                </a:moveTo>
                <a:lnTo>
                  <a:pt x="30780" y="132032"/>
                </a:lnTo>
                <a:lnTo>
                  <a:pt x="16984" y="130393"/>
                </a:lnTo>
                <a:lnTo>
                  <a:pt x="7402" y="125345"/>
                </a:lnTo>
                <a:lnTo>
                  <a:pt x="1813" y="116696"/>
                </a:lnTo>
                <a:lnTo>
                  <a:pt x="0" y="104251"/>
                </a:lnTo>
                <a:lnTo>
                  <a:pt x="0" y="3012"/>
                </a:lnTo>
                <a:lnTo>
                  <a:pt x="22897" y="0"/>
                </a:lnTo>
                <a:lnTo>
                  <a:pt x="22897" y="23446"/>
                </a:lnTo>
                <a:lnTo>
                  <a:pt x="59682" y="23446"/>
                </a:lnTo>
                <a:lnTo>
                  <a:pt x="59682" y="40963"/>
                </a:lnTo>
                <a:lnTo>
                  <a:pt x="22897" y="40963"/>
                </a:lnTo>
                <a:lnTo>
                  <a:pt x="22897" y="114137"/>
                </a:lnTo>
                <a:lnTo>
                  <a:pt x="29184" y="114514"/>
                </a:lnTo>
                <a:lnTo>
                  <a:pt x="59682" y="114514"/>
                </a:lnTo>
                <a:lnTo>
                  <a:pt x="59682" y="13203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3286" y="4983869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22"/>
                </a:moveTo>
                <a:lnTo>
                  <a:pt x="4222" y="19022"/>
                </a:lnTo>
                <a:lnTo>
                  <a:pt x="0" y="14691"/>
                </a:lnTo>
                <a:lnTo>
                  <a:pt x="0" y="4237"/>
                </a:lnTo>
                <a:lnTo>
                  <a:pt x="4222" y="0"/>
                </a:lnTo>
                <a:lnTo>
                  <a:pt x="14828" y="0"/>
                </a:lnTo>
                <a:lnTo>
                  <a:pt x="16049" y="1224"/>
                </a:lnTo>
                <a:lnTo>
                  <a:pt x="5066" y="1224"/>
                </a:lnTo>
                <a:lnTo>
                  <a:pt x="1410" y="4898"/>
                </a:lnTo>
                <a:lnTo>
                  <a:pt x="1410" y="13844"/>
                </a:lnTo>
                <a:lnTo>
                  <a:pt x="5066" y="17517"/>
                </a:lnTo>
                <a:lnTo>
                  <a:pt x="16295" y="17517"/>
                </a:lnTo>
                <a:lnTo>
                  <a:pt x="14828" y="19022"/>
                </a:lnTo>
                <a:close/>
              </a:path>
              <a:path w="19050" h="19050">
                <a:moveTo>
                  <a:pt x="16295" y="17517"/>
                </a:moveTo>
                <a:lnTo>
                  <a:pt x="13984" y="17517"/>
                </a:lnTo>
                <a:lnTo>
                  <a:pt x="17548" y="13844"/>
                </a:lnTo>
                <a:lnTo>
                  <a:pt x="17459" y="4898"/>
                </a:lnTo>
                <a:lnTo>
                  <a:pt x="13984" y="1224"/>
                </a:lnTo>
                <a:lnTo>
                  <a:pt x="16049" y="1224"/>
                </a:lnTo>
                <a:lnTo>
                  <a:pt x="19051" y="4237"/>
                </a:lnTo>
                <a:lnTo>
                  <a:pt x="19051" y="14691"/>
                </a:lnTo>
                <a:lnTo>
                  <a:pt x="16295" y="17517"/>
                </a:lnTo>
                <a:close/>
              </a:path>
              <a:path w="19050" h="19050">
                <a:moveTo>
                  <a:pt x="7507" y="14407"/>
                </a:moveTo>
                <a:lnTo>
                  <a:pt x="6384" y="14407"/>
                </a:lnTo>
                <a:lnTo>
                  <a:pt x="6384" y="4237"/>
                </a:lnTo>
                <a:lnTo>
                  <a:pt x="11826" y="4237"/>
                </a:lnTo>
                <a:lnTo>
                  <a:pt x="12919" y="5178"/>
                </a:lnTo>
                <a:lnTo>
                  <a:pt x="7321" y="5178"/>
                </a:lnTo>
                <a:lnTo>
                  <a:pt x="7321" y="9606"/>
                </a:lnTo>
                <a:lnTo>
                  <a:pt x="12291" y="9606"/>
                </a:lnTo>
                <a:lnTo>
                  <a:pt x="11075" y="10170"/>
                </a:lnTo>
                <a:lnTo>
                  <a:pt x="11250" y="10453"/>
                </a:lnTo>
                <a:lnTo>
                  <a:pt x="9947" y="10453"/>
                </a:lnTo>
                <a:lnTo>
                  <a:pt x="7507" y="10547"/>
                </a:lnTo>
                <a:lnTo>
                  <a:pt x="7507" y="14407"/>
                </a:lnTo>
                <a:close/>
              </a:path>
              <a:path w="19050" h="19050">
                <a:moveTo>
                  <a:pt x="12291" y="9606"/>
                </a:moveTo>
                <a:lnTo>
                  <a:pt x="11075" y="9606"/>
                </a:lnTo>
                <a:lnTo>
                  <a:pt x="12012" y="8758"/>
                </a:lnTo>
                <a:lnTo>
                  <a:pt x="12012" y="5932"/>
                </a:lnTo>
                <a:lnTo>
                  <a:pt x="11075" y="5178"/>
                </a:lnTo>
                <a:lnTo>
                  <a:pt x="12919" y="5178"/>
                </a:lnTo>
                <a:lnTo>
                  <a:pt x="13139" y="5368"/>
                </a:lnTo>
                <a:lnTo>
                  <a:pt x="13139" y="8758"/>
                </a:lnTo>
                <a:lnTo>
                  <a:pt x="12291" y="9606"/>
                </a:lnTo>
                <a:close/>
              </a:path>
              <a:path w="19050" h="19050">
                <a:moveTo>
                  <a:pt x="13701" y="14407"/>
                </a:moveTo>
                <a:lnTo>
                  <a:pt x="12481" y="14407"/>
                </a:lnTo>
                <a:lnTo>
                  <a:pt x="9947" y="10453"/>
                </a:lnTo>
                <a:lnTo>
                  <a:pt x="11250" y="10453"/>
                </a:lnTo>
                <a:lnTo>
                  <a:pt x="13701" y="14407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5752" y="4856086"/>
            <a:ext cx="258445" cy="149860"/>
          </a:xfrm>
          <a:custGeom>
            <a:avLst/>
            <a:gdLst/>
            <a:ahLst/>
            <a:cxnLst/>
            <a:rect l="l" t="t" r="r" b="b"/>
            <a:pathLst>
              <a:path w="258445" h="149860">
                <a:moveTo>
                  <a:pt x="22529" y="0"/>
                </a:moveTo>
                <a:lnTo>
                  <a:pt x="0" y="0"/>
                </a:lnTo>
                <a:lnTo>
                  <a:pt x="0" y="21932"/>
                </a:lnTo>
                <a:lnTo>
                  <a:pt x="22529" y="21932"/>
                </a:lnTo>
                <a:lnTo>
                  <a:pt x="22529" y="0"/>
                </a:lnTo>
                <a:close/>
              </a:path>
              <a:path w="258445" h="149860">
                <a:moveTo>
                  <a:pt x="22618" y="38036"/>
                </a:moveTo>
                <a:lnTo>
                  <a:pt x="0" y="38036"/>
                </a:lnTo>
                <a:lnTo>
                  <a:pt x="0" y="146812"/>
                </a:lnTo>
                <a:lnTo>
                  <a:pt x="22618" y="146812"/>
                </a:lnTo>
                <a:lnTo>
                  <a:pt x="22618" y="38036"/>
                </a:lnTo>
                <a:close/>
              </a:path>
              <a:path w="258445" h="149860">
                <a:moveTo>
                  <a:pt x="152958" y="37947"/>
                </a:moveTo>
                <a:lnTo>
                  <a:pt x="131279" y="37947"/>
                </a:lnTo>
                <a:lnTo>
                  <a:pt x="103784" y="125247"/>
                </a:lnTo>
                <a:lnTo>
                  <a:pt x="102755" y="129019"/>
                </a:lnTo>
                <a:lnTo>
                  <a:pt x="102006" y="131267"/>
                </a:lnTo>
                <a:lnTo>
                  <a:pt x="95338" y="131267"/>
                </a:lnTo>
                <a:lnTo>
                  <a:pt x="94589" y="129019"/>
                </a:lnTo>
                <a:lnTo>
                  <a:pt x="93459" y="125247"/>
                </a:lnTo>
                <a:lnTo>
                  <a:pt x="66344" y="37947"/>
                </a:lnTo>
                <a:lnTo>
                  <a:pt x="39230" y="37947"/>
                </a:lnTo>
                <a:lnTo>
                  <a:pt x="39230" y="53962"/>
                </a:lnTo>
                <a:lnTo>
                  <a:pt x="49733" y="53962"/>
                </a:lnTo>
                <a:lnTo>
                  <a:pt x="75920" y="132029"/>
                </a:lnTo>
                <a:lnTo>
                  <a:pt x="79565" y="139763"/>
                </a:lnTo>
                <a:lnTo>
                  <a:pt x="84455" y="145135"/>
                </a:lnTo>
                <a:lnTo>
                  <a:pt x="90754" y="148247"/>
                </a:lnTo>
                <a:lnTo>
                  <a:pt x="98628" y="149263"/>
                </a:lnTo>
                <a:lnTo>
                  <a:pt x="104724" y="148729"/>
                </a:lnTo>
                <a:lnTo>
                  <a:pt x="110959" y="146405"/>
                </a:lnTo>
                <a:lnTo>
                  <a:pt x="116738" y="141198"/>
                </a:lnTo>
                <a:lnTo>
                  <a:pt x="121526" y="132029"/>
                </a:lnTo>
                <a:lnTo>
                  <a:pt x="152958" y="37947"/>
                </a:lnTo>
                <a:close/>
              </a:path>
              <a:path w="258445" h="149860">
                <a:moveTo>
                  <a:pt x="258241" y="85039"/>
                </a:moveTo>
                <a:lnTo>
                  <a:pt x="254609" y="66001"/>
                </a:lnTo>
                <a:lnTo>
                  <a:pt x="247713" y="55930"/>
                </a:lnTo>
                <a:lnTo>
                  <a:pt x="244398" y="51104"/>
                </a:lnTo>
                <a:lnTo>
                  <a:pt x="237032" y="46558"/>
                </a:lnTo>
                <a:lnTo>
                  <a:pt x="237032" y="102171"/>
                </a:lnTo>
                <a:lnTo>
                  <a:pt x="235064" y="113449"/>
                </a:lnTo>
                <a:lnTo>
                  <a:pt x="229400" y="122745"/>
                </a:lnTo>
                <a:lnTo>
                  <a:pt x="220446" y="129044"/>
                </a:lnTo>
                <a:lnTo>
                  <a:pt x="208610" y="131368"/>
                </a:lnTo>
                <a:lnTo>
                  <a:pt x="196583" y="129044"/>
                </a:lnTo>
                <a:lnTo>
                  <a:pt x="187693" y="122745"/>
                </a:lnTo>
                <a:lnTo>
                  <a:pt x="182194" y="113449"/>
                </a:lnTo>
                <a:lnTo>
                  <a:pt x="180352" y="102171"/>
                </a:lnTo>
                <a:lnTo>
                  <a:pt x="180378" y="85039"/>
                </a:lnTo>
                <a:lnTo>
                  <a:pt x="182168" y="73850"/>
                </a:lnTo>
                <a:lnTo>
                  <a:pt x="187553" y="64566"/>
                </a:lnTo>
                <a:lnTo>
                  <a:pt x="196392" y="58254"/>
                </a:lnTo>
                <a:lnTo>
                  <a:pt x="208610" y="55930"/>
                </a:lnTo>
                <a:lnTo>
                  <a:pt x="220484" y="58254"/>
                </a:lnTo>
                <a:lnTo>
                  <a:pt x="229438" y="64566"/>
                </a:lnTo>
                <a:lnTo>
                  <a:pt x="235077" y="73850"/>
                </a:lnTo>
                <a:lnTo>
                  <a:pt x="237020" y="85039"/>
                </a:lnTo>
                <a:lnTo>
                  <a:pt x="237032" y="102171"/>
                </a:lnTo>
                <a:lnTo>
                  <a:pt x="237032" y="46558"/>
                </a:lnTo>
                <a:lnTo>
                  <a:pt x="228714" y="41414"/>
                </a:lnTo>
                <a:lnTo>
                  <a:pt x="208610" y="37947"/>
                </a:lnTo>
                <a:lnTo>
                  <a:pt x="188518" y="41414"/>
                </a:lnTo>
                <a:lnTo>
                  <a:pt x="172821" y="51104"/>
                </a:lnTo>
                <a:lnTo>
                  <a:pt x="162610" y="66001"/>
                </a:lnTo>
                <a:lnTo>
                  <a:pt x="159054" y="85039"/>
                </a:lnTo>
                <a:lnTo>
                  <a:pt x="159067" y="102171"/>
                </a:lnTo>
                <a:lnTo>
                  <a:pt x="162699" y="121119"/>
                </a:lnTo>
                <a:lnTo>
                  <a:pt x="172885" y="136004"/>
                </a:lnTo>
                <a:lnTo>
                  <a:pt x="188544" y="145707"/>
                </a:lnTo>
                <a:lnTo>
                  <a:pt x="208610" y="149161"/>
                </a:lnTo>
                <a:lnTo>
                  <a:pt x="228714" y="145707"/>
                </a:lnTo>
                <a:lnTo>
                  <a:pt x="244398" y="136004"/>
                </a:lnTo>
                <a:lnTo>
                  <a:pt x="247586" y="131368"/>
                </a:lnTo>
                <a:lnTo>
                  <a:pt x="254609" y="121119"/>
                </a:lnTo>
                <a:lnTo>
                  <a:pt x="258229" y="102171"/>
                </a:lnTo>
                <a:lnTo>
                  <a:pt x="258241" y="8503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4545" y="4856086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4119" y="42557"/>
                </a:moveTo>
                <a:lnTo>
                  <a:pt x="48145" y="36436"/>
                </a:lnTo>
                <a:lnTo>
                  <a:pt x="28067" y="39852"/>
                </a:lnTo>
                <a:lnTo>
                  <a:pt x="12915" y="49631"/>
                </a:lnTo>
                <a:lnTo>
                  <a:pt x="3340" y="65087"/>
                </a:lnTo>
                <a:lnTo>
                  <a:pt x="0" y="85509"/>
                </a:lnTo>
                <a:lnTo>
                  <a:pt x="0" y="97370"/>
                </a:lnTo>
                <a:lnTo>
                  <a:pt x="3340" y="117830"/>
                </a:lnTo>
                <a:lnTo>
                  <a:pt x="12915" y="133388"/>
                </a:lnTo>
                <a:lnTo>
                  <a:pt x="28067" y="143256"/>
                </a:lnTo>
                <a:lnTo>
                  <a:pt x="48145" y="146723"/>
                </a:lnTo>
                <a:lnTo>
                  <a:pt x="54051" y="146723"/>
                </a:lnTo>
                <a:lnTo>
                  <a:pt x="56400" y="146443"/>
                </a:lnTo>
                <a:lnTo>
                  <a:pt x="56400" y="128257"/>
                </a:lnTo>
                <a:lnTo>
                  <a:pt x="55460" y="128257"/>
                </a:lnTo>
                <a:lnTo>
                  <a:pt x="48704" y="128447"/>
                </a:lnTo>
                <a:lnTo>
                  <a:pt x="48145" y="128447"/>
                </a:lnTo>
                <a:lnTo>
                  <a:pt x="37071" y="126212"/>
                </a:lnTo>
                <a:lnTo>
                  <a:pt x="28536" y="119900"/>
                </a:lnTo>
                <a:lnTo>
                  <a:pt x="23063" y="110096"/>
                </a:lnTo>
                <a:lnTo>
                  <a:pt x="21120" y="97370"/>
                </a:lnTo>
                <a:lnTo>
                  <a:pt x="21120" y="85509"/>
                </a:lnTo>
                <a:lnTo>
                  <a:pt x="23075" y="72783"/>
                </a:lnTo>
                <a:lnTo>
                  <a:pt x="28575" y="62979"/>
                </a:lnTo>
                <a:lnTo>
                  <a:pt x="37109" y="56667"/>
                </a:lnTo>
                <a:lnTo>
                  <a:pt x="48145" y="54432"/>
                </a:lnTo>
                <a:lnTo>
                  <a:pt x="55372" y="54432"/>
                </a:lnTo>
                <a:lnTo>
                  <a:pt x="66446" y="54991"/>
                </a:lnTo>
                <a:lnTo>
                  <a:pt x="70294" y="55841"/>
                </a:lnTo>
                <a:lnTo>
                  <a:pt x="71412" y="56032"/>
                </a:lnTo>
                <a:lnTo>
                  <a:pt x="71412" y="146723"/>
                </a:lnTo>
                <a:lnTo>
                  <a:pt x="94030" y="146723"/>
                </a:lnTo>
                <a:lnTo>
                  <a:pt x="94030" y="45097"/>
                </a:lnTo>
                <a:lnTo>
                  <a:pt x="94119" y="43218"/>
                </a:lnTo>
                <a:lnTo>
                  <a:pt x="94119" y="42557"/>
                </a:lnTo>
                <a:close/>
              </a:path>
              <a:path w="138430" h="147320">
                <a:moveTo>
                  <a:pt x="138417" y="0"/>
                </a:moveTo>
                <a:lnTo>
                  <a:pt x="115798" y="0"/>
                </a:lnTo>
                <a:lnTo>
                  <a:pt x="115798" y="146812"/>
                </a:lnTo>
                <a:lnTo>
                  <a:pt x="138417" y="146812"/>
                </a:lnTo>
                <a:lnTo>
                  <a:pt x="138417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7338" y="4856074"/>
            <a:ext cx="100330" cy="147320"/>
          </a:xfrm>
          <a:custGeom>
            <a:avLst/>
            <a:gdLst/>
            <a:ahLst/>
            <a:cxnLst/>
            <a:rect l="l" t="t" r="r" b="b"/>
            <a:pathLst>
              <a:path w="100329" h="147320">
                <a:moveTo>
                  <a:pt x="23459" y="146724"/>
                </a:moveTo>
                <a:lnTo>
                  <a:pt x="0" y="146724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41"/>
                </a:lnTo>
                <a:lnTo>
                  <a:pt x="95405" y="24235"/>
                </a:lnTo>
                <a:lnTo>
                  <a:pt x="99841" y="45205"/>
                </a:lnTo>
                <a:lnTo>
                  <a:pt x="99841" y="47087"/>
                </a:lnTo>
                <a:lnTo>
                  <a:pt x="67381" y="88790"/>
                </a:lnTo>
                <a:lnTo>
                  <a:pt x="41100" y="91161"/>
                </a:lnTo>
                <a:lnTo>
                  <a:pt x="38756" y="91068"/>
                </a:lnTo>
                <a:lnTo>
                  <a:pt x="38756" y="71292"/>
                </a:lnTo>
                <a:lnTo>
                  <a:pt x="45322" y="71292"/>
                </a:lnTo>
                <a:lnTo>
                  <a:pt x="59386" y="69531"/>
                </a:lnTo>
                <a:lnTo>
                  <a:pt x="68735" y="64557"/>
                </a:lnTo>
                <a:lnTo>
                  <a:pt x="73931" y="56829"/>
                </a:lnTo>
                <a:lnTo>
                  <a:pt x="75537" y="46807"/>
                </a:lnTo>
                <a:lnTo>
                  <a:pt x="75537" y="45015"/>
                </a:lnTo>
                <a:lnTo>
                  <a:pt x="45229" y="20623"/>
                </a:lnTo>
                <a:lnTo>
                  <a:pt x="42603" y="20530"/>
                </a:lnTo>
                <a:lnTo>
                  <a:pt x="40163" y="20437"/>
                </a:lnTo>
                <a:lnTo>
                  <a:pt x="23459" y="20437"/>
                </a:lnTo>
                <a:lnTo>
                  <a:pt x="23459" y="146724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1266" y="4870579"/>
            <a:ext cx="59690" cy="132080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2032"/>
                </a:moveTo>
                <a:lnTo>
                  <a:pt x="30780" y="132032"/>
                </a:lnTo>
                <a:lnTo>
                  <a:pt x="16984" y="130393"/>
                </a:lnTo>
                <a:lnTo>
                  <a:pt x="7402" y="125345"/>
                </a:lnTo>
                <a:lnTo>
                  <a:pt x="1813" y="116696"/>
                </a:lnTo>
                <a:lnTo>
                  <a:pt x="0" y="104251"/>
                </a:lnTo>
                <a:lnTo>
                  <a:pt x="0" y="3012"/>
                </a:lnTo>
                <a:lnTo>
                  <a:pt x="22897" y="0"/>
                </a:lnTo>
                <a:lnTo>
                  <a:pt x="22897" y="23446"/>
                </a:lnTo>
                <a:lnTo>
                  <a:pt x="59682" y="23446"/>
                </a:lnTo>
                <a:lnTo>
                  <a:pt x="59682" y="40963"/>
                </a:lnTo>
                <a:lnTo>
                  <a:pt x="22897" y="40963"/>
                </a:lnTo>
                <a:lnTo>
                  <a:pt x="22897" y="114137"/>
                </a:lnTo>
                <a:lnTo>
                  <a:pt x="29184" y="114514"/>
                </a:lnTo>
                <a:lnTo>
                  <a:pt x="59682" y="114514"/>
                </a:lnTo>
                <a:lnTo>
                  <a:pt x="59682" y="13203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03286" y="4983869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22"/>
                </a:moveTo>
                <a:lnTo>
                  <a:pt x="4222" y="19022"/>
                </a:lnTo>
                <a:lnTo>
                  <a:pt x="0" y="14691"/>
                </a:lnTo>
                <a:lnTo>
                  <a:pt x="0" y="4237"/>
                </a:lnTo>
                <a:lnTo>
                  <a:pt x="4222" y="0"/>
                </a:lnTo>
                <a:lnTo>
                  <a:pt x="14828" y="0"/>
                </a:lnTo>
                <a:lnTo>
                  <a:pt x="16049" y="1224"/>
                </a:lnTo>
                <a:lnTo>
                  <a:pt x="5066" y="1224"/>
                </a:lnTo>
                <a:lnTo>
                  <a:pt x="1410" y="4898"/>
                </a:lnTo>
                <a:lnTo>
                  <a:pt x="1410" y="13844"/>
                </a:lnTo>
                <a:lnTo>
                  <a:pt x="5066" y="17517"/>
                </a:lnTo>
                <a:lnTo>
                  <a:pt x="16295" y="17517"/>
                </a:lnTo>
                <a:lnTo>
                  <a:pt x="14828" y="19022"/>
                </a:lnTo>
                <a:close/>
              </a:path>
              <a:path w="19050" h="19050">
                <a:moveTo>
                  <a:pt x="16295" y="17517"/>
                </a:moveTo>
                <a:lnTo>
                  <a:pt x="13984" y="17517"/>
                </a:lnTo>
                <a:lnTo>
                  <a:pt x="17548" y="13844"/>
                </a:lnTo>
                <a:lnTo>
                  <a:pt x="17459" y="4898"/>
                </a:lnTo>
                <a:lnTo>
                  <a:pt x="13984" y="1224"/>
                </a:lnTo>
                <a:lnTo>
                  <a:pt x="16049" y="1224"/>
                </a:lnTo>
                <a:lnTo>
                  <a:pt x="19051" y="4237"/>
                </a:lnTo>
                <a:lnTo>
                  <a:pt x="19051" y="14691"/>
                </a:lnTo>
                <a:lnTo>
                  <a:pt x="16295" y="17517"/>
                </a:lnTo>
                <a:close/>
              </a:path>
              <a:path w="19050" h="19050">
                <a:moveTo>
                  <a:pt x="7507" y="14407"/>
                </a:moveTo>
                <a:lnTo>
                  <a:pt x="6384" y="14407"/>
                </a:lnTo>
                <a:lnTo>
                  <a:pt x="6384" y="4237"/>
                </a:lnTo>
                <a:lnTo>
                  <a:pt x="11826" y="4237"/>
                </a:lnTo>
                <a:lnTo>
                  <a:pt x="12919" y="5178"/>
                </a:lnTo>
                <a:lnTo>
                  <a:pt x="7321" y="5178"/>
                </a:lnTo>
                <a:lnTo>
                  <a:pt x="7321" y="9606"/>
                </a:lnTo>
                <a:lnTo>
                  <a:pt x="12291" y="9606"/>
                </a:lnTo>
                <a:lnTo>
                  <a:pt x="11075" y="10170"/>
                </a:lnTo>
                <a:lnTo>
                  <a:pt x="11250" y="10453"/>
                </a:lnTo>
                <a:lnTo>
                  <a:pt x="9947" y="10453"/>
                </a:lnTo>
                <a:lnTo>
                  <a:pt x="7507" y="10547"/>
                </a:lnTo>
                <a:lnTo>
                  <a:pt x="7507" y="14407"/>
                </a:lnTo>
                <a:close/>
              </a:path>
              <a:path w="19050" h="19050">
                <a:moveTo>
                  <a:pt x="12291" y="9606"/>
                </a:moveTo>
                <a:lnTo>
                  <a:pt x="11075" y="9606"/>
                </a:lnTo>
                <a:lnTo>
                  <a:pt x="12012" y="8758"/>
                </a:lnTo>
                <a:lnTo>
                  <a:pt x="12012" y="5932"/>
                </a:lnTo>
                <a:lnTo>
                  <a:pt x="11075" y="5178"/>
                </a:lnTo>
                <a:lnTo>
                  <a:pt x="12919" y="5178"/>
                </a:lnTo>
                <a:lnTo>
                  <a:pt x="13139" y="5368"/>
                </a:lnTo>
                <a:lnTo>
                  <a:pt x="13139" y="8758"/>
                </a:lnTo>
                <a:lnTo>
                  <a:pt x="12291" y="9606"/>
                </a:lnTo>
                <a:close/>
              </a:path>
              <a:path w="19050" h="19050">
                <a:moveTo>
                  <a:pt x="13701" y="14407"/>
                </a:moveTo>
                <a:lnTo>
                  <a:pt x="12481" y="14407"/>
                </a:lnTo>
                <a:lnTo>
                  <a:pt x="9947" y="10453"/>
                </a:lnTo>
                <a:lnTo>
                  <a:pt x="11250" y="10453"/>
                </a:lnTo>
                <a:lnTo>
                  <a:pt x="13701" y="14407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65430" y="212090"/>
            <a:ext cx="6261735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>
                <a:solidFill>
                  <a:srgbClr val="00253E"/>
                </a:solidFill>
              </a:rPr>
              <a:t>Spring </a:t>
            </a:r>
            <a:r>
              <a:rPr spc="-80" dirty="0">
                <a:solidFill>
                  <a:srgbClr val="00253E"/>
                </a:solidFill>
              </a:rPr>
              <a:t>Boot </a:t>
            </a:r>
            <a:r>
              <a:rPr i="1" spc="-55" dirty="0">
                <a:solidFill>
                  <a:srgbClr val="00253E"/>
                </a:solidFill>
                <a:latin typeface="Arial-BoldItalicMT" panose="020B0604020202090204"/>
                <a:cs typeface="Arial-BoldItalicMT" panose="020B0604020202090204"/>
              </a:rPr>
              <a:t>“Starter”</a:t>
            </a:r>
            <a:r>
              <a:rPr i="1" spc="-5" dirty="0">
                <a:solidFill>
                  <a:srgbClr val="00253E"/>
                </a:solidFill>
                <a:latin typeface="Arial-BoldItalicMT" panose="020B0604020202090204"/>
                <a:cs typeface="Arial-BoldItalicMT" panose="020B0604020202090204"/>
              </a:rPr>
              <a:t> </a:t>
            </a:r>
            <a:r>
              <a:rPr lang="zh-CN" spc="-65" dirty="0">
                <a:solidFill>
                  <a:srgbClr val="00253E"/>
                </a:solidFill>
              </a:rPr>
              <a:t>依赖</a:t>
            </a:r>
            <a:endParaRPr lang="zh-CN" spc="-65" dirty="0">
              <a:solidFill>
                <a:srgbClr val="00253E"/>
              </a:solidFill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90295" y="1789430"/>
            <a:ext cx="6962775" cy="1758950"/>
            <a:chOff x="1090612" y="1789552"/>
            <a:chExt cx="6962775" cy="1683385"/>
          </a:xfrm>
        </p:grpSpPr>
        <p:sp>
          <p:nvSpPr>
            <p:cNvPr id="14" name="object 14"/>
            <p:cNvSpPr/>
            <p:nvPr/>
          </p:nvSpPr>
          <p:spPr>
            <a:xfrm>
              <a:off x="1095375" y="1794522"/>
              <a:ext cx="6953250" cy="1672589"/>
            </a:xfrm>
            <a:custGeom>
              <a:avLst/>
              <a:gdLst/>
              <a:ahLst/>
              <a:cxnLst/>
              <a:rect l="l" t="t" r="r" b="b"/>
              <a:pathLst>
                <a:path w="6953250" h="1672589">
                  <a:moveTo>
                    <a:pt x="6953250" y="1270"/>
                  </a:moveTo>
                  <a:lnTo>
                    <a:pt x="6953161" y="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0" y="1672590"/>
                  </a:lnTo>
                  <a:lnTo>
                    <a:pt x="6953250" y="1672590"/>
                  </a:lnTo>
                  <a:lnTo>
                    <a:pt x="6953250" y="127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095375" y="1794315"/>
              <a:ext cx="6953250" cy="1673860"/>
            </a:xfrm>
            <a:custGeom>
              <a:avLst/>
              <a:gdLst/>
              <a:ahLst/>
              <a:cxnLst/>
              <a:rect l="l" t="t" r="r" b="b"/>
              <a:pathLst>
                <a:path w="6953250" h="1673860">
                  <a:moveTo>
                    <a:pt x="0" y="1388"/>
                  </a:moveTo>
                  <a:lnTo>
                    <a:pt x="0" y="621"/>
                  </a:lnTo>
                  <a:lnTo>
                    <a:pt x="621" y="0"/>
                  </a:lnTo>
                  <a:lnTo>
                    <a:pt x="1388" y="0"/>
                  </a:lnTo>
                  <a:lnTo>
                    <a:pt x="6951860" y="0"/>
                  </a:lnTo>
                  <a:lnTo>
                    <a:pt x="6952229" y="0"/>
                  </a:lnTo>
                  <a:lnTo>
                    <a:pt x="6952582" y="146"/>
                  </a:lnTo>
                  <a:lnTo>
                    <a:pt x="6952842" y="406"/>
                  </a:lnTo>
                  <a:lnTo>
                    <a:pt x="6953103" y="667"/>
                  </a:lnTo>
                  <a:lnTo>
                    <a:pt x="6953249" y="1020"/>
                  </a:lnTo>
                  <a:lnTo>
                    <a:pt x="6953249" y="1388"/>
                  </a:lnTo>
                  <a:lnTo>
                    <a:pt x="6953249" y="1671991"/>
                  </a:lnTo>
                  <a:lnTo>
                    <a:pt x="6953249" y="1672757"/>
                  </a:lnTo>
                  <a:lnTo>
                    <a:pt x="6952627" y="1673379"/>
                  </a:lnTo>
                  <a:lnTo>
                    <a:pt x="6951860" y="1673379"/>
                  </a:lnTo>
                  <a:lnTo>
                    <a:pt x="1388" y="1673379"/>
                  </a:lnTo>
                  <a:lnTo>
                    <a:pt x="621" y="1673379"/>
                  </a:lnTo>
                  <a:lnTo>
                    <a:pt x="0" y="1672757"/>
                  </a:lnTo>
                  <a:lnTo>
                    <a:pt x="0" y="1671991"/>
                  </a:lnTo>
                  <a:lnTo>
                    <a:pt x="0" y="1388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73270" y="889740"/>
            <a:ext cx="7837805" cy="76771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307975" indent="-295910">
              <a:lnSpc>
                <a:spcPct val="100000"/>
              </a:lnSpc>
              <a:spcBef>
                <a:spcPts val="295"/>
              </a:spcBef>
              <a:buClr>
                <a:srgbClr val="33928A"/>
              </a:buClr>
              <a:buChar char="•"/>
              <a:tabLst>
                <a:tab pos="308610" algn="l"/>
              </a:tabLst>
            </a:pPr>
            <a:r>
              <a:rPr lang="zh-CN" altLang="en-US" sz="24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轻松引入多个协调的依赖项</a:t>
            </a:r>
            <a:endParaRPr sz="24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408305">
              <a:lnSpc>
                <a:spcPct val="100000"/>
              </a:lnSpc>
              <a:spcBef>
                <a:spcPts val="175"/>
              </a:spcBef>
            </a:pPr>
            <a:r>
              <a:rPr sz="2200" dirty="0">
                <a:solidFill>
                  <a:srgbClr val="33928A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–  </a:t>
            </a:r>
            <a:r>
              <a:rPr lang="zh-CN"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包括</a:t>
            </a:r>
            <a:r>
              <a:rPr sz="2200" i="1" spc="-1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“Transitive”</a:t>
            </a:r>
            <a:r>
              <a:rPr lang="zh-CN" sz="2200" i="1" spc="-1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依赖项</a:t>
            </a:r>
            <a:endParaRPr sz="18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373314" y="2875750"/>
            <a:ext cx="6501130" cy="1800225"/>
            <a:chOff x="2373314" y="2875750"/>
            <a:chExt cx="6501130" cy="1800225"/>
          </a:xfrm>
        </p:grpSpPr>
        <p:sp>
          <p:nvSpPr>
            <p:cNvPr id="19" name="object 19"/>
            <p:cNvSpPr/>
            <p:nvPr/>
          </p:nvSpPr>
          <p:spPr>
            <a:xfrm>
              <a:off x="5630195" y="2895625"/>
              <a:ext cx="1137920" cy="329565"/>
            </a:xfrm>
            <a:custGeom>
              <a:avLst/>
              <a:gdLst/>
              <a:ahLst/>
              <a:cxnLst/>
              <a:rect l="l" t="t" r="r" b="b"/>
              <a:pathLst>
                <a:path w="1137920" h="329564">
                  <a:moveTo>
                    <a:pt x="1137318" y="329382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5588676" y="2880513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37142" y="30223"/>
                  </a:moveTo>
                  <a:lnTo>
                    <a:pt x="0" y="3087"/>
                  </a:lnTo>
                  <a:lnTo>
                    <a:pt x="45895" y="0"/>
                  </a:lnTo>
                  <a:lnTo>
                    <a:pt x="37142" y="30223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5588676" y="2880513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45895" y="0"/>
                  </a:moveTo>
                  <a:lnTo>
                    <a:pt x="0" y="3087"/>
                  </a:lnTo>
                  <a:lnTo>
                    <a:pt x="37142" y="30223"/>
                  </a:lnTo>
                  <a:lnTo>
                    <a:pt x="45895" y="0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2378076" y="3049228"/>
              <a:ext cx="1416050" cy="930910"/>
            </a:xfrm>
            <a:custGeom>
              <a:avLst/>
              <a:gdLst/>
              <a:ahLst/>
              <a:cxnLst/>
              <a:rect l="l" t="t" r="r" b="b"/>
              <a:pathLst>
                <a:path w="1416050" h="930910">
                  <a:moveTo>
                    <a:pt x="0" y="930635"/>
                  </a:moveTo>
                  <a:lnTo>
                    <a:pt x="1415917" y="0"/>
                  </a:lnTo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3785352" y="3025487"/>
              <a:ext cx="45085" cy="37465"/>
            </a:xfrm>
            <a:custGeom>
              <a:avLst/>
              <a:gdLst/>
              <a:ahLst/>
              <a:cxnLst/>
              <a:rect l="l" t="t" r="r" b="b"/>
              <a:pathLst>
                <a:path w="45085" h="37464">
                  <a:moveTo>
                    <a:pt x="17282" y="36888"/>
                  </a:moveTo>
                  <a:lnTo>
                    <a:pt x="0" y="10594"/>
                  </a:lnTo>
                  <a:lnTo>
                    <a:pt x="44762" y="0"/>
                  </a:lnTo>
                  <a:lnTo>
                    <a:pt x="17282" y="3688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3785352" y="3025487"/>
              <a:ext cx="45085" cy="37465"/>
            </a:xfrm>
            <a:custGeom>
              <a:avLst/>
              <a:gdLst/>
              <a:ahLst/>
              <a:cxnLst/>
              <a:rect l="l" t="t" r="r" b="b"/>
              <a:pathLst>
                <a:path w="45085" h="37464">
                  <a:moveTo>
                    <a:pt x="17282" y="36888"/>
                  </a:moveTo>
                  <a:lnTo>
                    <a:pt x="44762" y="0"/>
                  </a:lnTo>
                  <a:lnTo>
                    <a:pt x="0" y="10594"/>
                  </a:lnTo>
                  <a:lnTo>
                    <a:pt x="17282" y="36888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4114800" y="3155944"/>
              <a:ext cx="4754880" cy="1515110"/>
            </a:xfrm>
            <a:custGeom>
              <a:avLst/>
              <a:gdLst/>
              <a:ahLst/>
              <a:cxnLst/>
              <a:rect l="l" t="t" r="r" b="b"/>
              <a:pathLst>
                <a:path w="4754880" h="1515110">
                  <a:moveTo>
                    <a:pt x="4502244" y="1514699"/>
                  </a:moveTo>
                  <a:lnTo>
                    <a:pt x="252454" y="1514699"/>
                  </a:lnTo>
                  <a:lnTo>
                    <a:pt x="207075" y="1510632"/>
                  </a:lnTo>
                  <a:lnTo>
                    <a:pt x="164365" y="1498905"/>
                  </a:lnTo>
                  <a:lnTo>
                    <a:pt x="125036" y="1480232"/>
                  </a:lnTo>
                  <a:lnTo>
                    <a:pt x="89801" y="1455325"/>
                  </a:lnTo>
                  <a:lnTo>
                    <a:pt x="59374" y="1424898"/>
                  </a:lnTo>
                  <a:lnTo>
                    <a:pt x="34467" y="1389663"/>
                  </a:lnTo>
                  <a:lnTo>
                    <a:pt x="15794" y="1350334"/>
                  </a:lnTo>
                  <a:lnTo>
                    <a:pt x="4067" y="1307623"/>
                  </a:lnTo>
                  <a:lnTo>
                    <a:pt x="0" y="1262244"/>
                  </a:lnTo>
                  <a:lnTo>
                    <a:pt x="0" y="252454"/>
                  </a:lnTo>
                  <a:lnTo>
                    <a:pt x="4067" y="207075"/>
                  </a:lnTo>
                  <a:lnTo>
                    <a:pt x="15794" y="164365"/>
                  </a:lnTo>
                  <a:lnTo>
                    <a:pt x="34467" y="125036"/>
                  </a:lnTo>
                  <a:lnTo>
                    <a:pt x="59374" y="89801"/>
                  </a:lnTo>
                  <a:lnTo>
                    <a:pt x="89801" y="59374"/>
                  </a:lnTo>
                  <a:lnTo>
                    <a:pt x="125036" y="34467"/>
                  </a:lnTo>
                  <a:lnTo>
                    <a:pt x="164365" y="15794"/>
                  </a:lnTo>
                  <a:lnTo>
                    <a:pt x="207075" y="4067"/>
                  </a:lnTo>
                  <a:lnTo>
                    <a:pt x="252454" y="0"/>
                  </a:lnTo>
                  <a:lnTo>
                    <a:pt x="4502244" y="0"/>
                  </a:lnTo>
                  <a:lnTo>
                    <a:pt x="4551726" y="4895"/>
                  </a:lnTo>
                  <a:lnTo>
                    <a:pt x="4598855" y="19216"/>
                  </a:lnTo>
                  <a:lnTo>
                    <a:pt x="4642307" y="42415"/>
                  </a:lnTo>
                  <a:lnTo>
                    <a:pt x="4680757" y="73942"/>
                  </a:lnTo>
                  <a:lnTo>
                    <a:pt x="4712284" y="112392"/>
                  </a:lnTo>
                  <a:lnTo>
                    <a:pt x="4735483" y="155844"/>
                  </a:lnTo>
                  <a:lnTo>
                    <a:pt x="4749804" y="202973"/>
                  </a:lnTo>
                  <a:lnTo>
                    <a:pt x="4754699" y="252454"/>
                  </a:lnTo>
                  <a:lnTo>
                    <a:pt x="4754699" y="1262244"/>
                  </a:lnTo>
                  <a:lnTo>
                    <a:pt x="4750632" y="1307623"/>
                  </a:lnTo>
                  <a:lnTo>
                    <a:pt x="4738905" y="1350334"/>
                  </a:lnTo>
                  <a:lnTo>
                    <a:pt x="4720232" y="1389663"/>
                  </a:lnTo>
                  <a:lnTo>
                    <a:pt x="4695325" y="1424898"/>
                  </a:lnTo>
                  <a:lnTo>
                    <a:pt x="4664898" y="1455325"/>
                  </a:lnTo>
                  <a:lnTo>
                    <a:pt x="4629663" y="1480232"/>
                  </a:lnTo>
                  <a:lnTo>
                    <a:pt x="4590334" y="1498905"/>
                  </a:lnTo>
                  <a:lnTo>
                    <a:pt x="4547624" y="1510632"/>
                  </a:lnTo>
                  <a:lnTo>
                    <a:pt x="4502244" y="15146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4114800" y="3155944"/>
              <a:ext cx="4754880" cy="1515110"/>
            </a:xfrm>
            <a:custGeom>
              <a:avLst/>
              <a:gdLst/>
              <a:ahLst/>
              <a:cxnLst/>
              <a:rect l="l" t="t" r="r" b="b"/>
              <a:pathLst>
                <a:path w="4754880" h="1515110">
                  <a:moveTo>
                    <a:pt x="0" y="252454"/>
                  </a:moveTo>
                  <a:lnTo>
                    <a:pt x="4067" y="207075"/>
                  </a:lnTo>
                  <a:lnTo>
                    <a:pt x="15794" y="164365"/>
                  </a:lnTo>
                  <a:lnTo>
                    <a:pt x="34467" y="125036"/>
                  </a:lnTo>
                  <a:lnTo>
                    <a:pt x="59374" y="89801"/>
                  </a:lnTo>
                  <a:lnTo>
                    <a:pt x="89801" y="59374"/>
                  </a:lnTo>
                  <a:lnTo>
                    <a:pt x="125036" y="34467"/>
                  </a:lnTo>
                  <a:lnTo>
                    <a:pt x="164365" y="15794"/>
                  </a:lnTo>
                  <a:lnTo>
                    <a:pt x="207075" y="4067"/>
                  </a:lnTo>
                  <a:lnTo>
                    <a:pt x="252454" y="0"/>
                  </a:lnTo>
                  <a:lnTo>
                    <a:pt x="4502244" y="0"/>
                  </a:lnTo>
                  <a:lnTo>
                    <a:pt x="4551726" y="4895"/>
                  </a:lnTo>
                  <a:lnTo>
                    <a:pt x="4598855" y="19216"/>
                  </a:lnTo>
                  <a:lnTo>
                    <a:pt x="4642307" y="42415"/>
                  </a:lnTo>
                  <a:lnTo>
                    <a:pt x="4680757" y="73942"/>
                  </a:lnTo>
                  <a:lnTo>
                    <a:pt x="4712284" y="112392"/>
                  </a:lnTo>
                  <a:lnTo>
                    <a:pt x="4735483" y="155844"/>
                  </a:lnTo>
                  <a:lnTo>
                    <a:pt x="4749804" y="202973"/>
                  </a:lnTo>
                  <a:lnTo>
                    <a:pt x="4754699" y="252454"/>
                  </a:lnTo>
                  <a:lnTo>
                    <a:pt x="4754699" y="1262244"/>
                  </a:lnTo>
                  <a:lnTo>
                    <a:pt x="4750632" y="1307623"/>
                  </a:lnTo>
                  <a:lnTo>
                    <a:pt x="4738905" y="1350334"/>
                  </a:lnTo>
                  <a:lnTo>
                    <a:pt x="4720232" y="1389663"/>
                  </a:lnTo>
                  <a:lnTo>
                    <a:pt x="4695325" y="1424898"/>
                  </a:lnTo>
                  <a:lnTo>
                    <a:pt x="4664898" y="1455325"/>
                  </a:lnTo>
                  <a:lnTo>
                    <a:pt x="4629663" y="1480232"/>
                  </a:lnTo>
                  <a:lnTo>
                    <a:pt x="4590334" y="1498905"/>
                  </a:lnTo>
                  <a:lnTo>
                    <a:pt x="4547624" y="1510632"/>
                  </a:lnTo>
                  <a:lnTo>
                    <a:pt x="4502244" y="1514699"/>
                  </a:lnTo>
                  <a:lnTo>
                    <a:pt x="252454" y="1514699"/>
                  </a:lnTo>
                  <a:lnTo>
                    <a:pt x="207075" y="1510632"/>
                  </a:lnTo>
                  <a:lnTo>
                    <a:pt x="164365" y="1498905"/>
                  </a:lnTo>
                  <a:lnTo>
                    <a:pt x="125036" y="1480232"/>
                  </a:lnTo>
                  <a:lnTo>
                    <a:pt x="89801" y="1455325"/>
                  </a:lnTo>
                  <a:lnTo>
                    <a:pt x="59374" y="1424898"/>
                  </a:lnTo>
                  <a:lnTo>
                    <a:pt x="34467" y="1389663"/>
                  </a:lnTo>
                  <a:lnTo>
                    <a:pt x="15794" y="1350334"/>
                  </a:lnTo>
                  <a:lnTo>
                    <a:pt x="4067" y="1307623"/>
                  </a:lnTo>
                  <a:lnTo>
                    <a:pt x="0" y="1262244"/>
                  </a:lnTo>
                  <a:lnTo>
                    <a:pt x="0" y="252454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1106179" y="1887476"/>
            <a:ext cx="75311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5600700" algn="l" fontAlgn="auto">
              <a:lnSpc>
                <a:spcPct val="100000"/>
              </a:lnSpc>
              <a:spcBef>
                <a:spcPts val="0"/>
              </a:spcBef>
            </a:pPr>
            <a:r>
              <a:rPr sz="12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&lt;</a:t>
            </a:r>
            <a:r>
              <a:rPr sz="1200"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dependenc</a:t>
            </a:r>
            <a:r>
              <a:rPr lang="en-US" sz="1200"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ie</a:t>
            </a:r>
            <a:r>
              <a:rPr sz="1200"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s</a:t>
            </a:r>
            <a:r>
              <a:rPr sz="12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&gt;</a:t>
            </a:r>
            <a:endParaRPr sz="1200" dirty="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R="5600700" algn="l" fontAlgn="auto">
              <a:lnSpc>
                <a:spcPct val="100000"/>
              </a:lnSpc>
              <a:spcBef>
                <a:spcPts val="0"/>
              </a:spcBef>
            </a:pPr>
            <a:r>
              <a:rPr sz="12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      &lt;</a:t>
            </a:r>
            <a:r>
              <a:rPr sz="1200"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depen</a:t>
            </a:r>
            <a:r>
              <a:rPr lang="en-US" sz="1200"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d</a:t>
            </a:r>
            <a:r>
              <a:rPr sz="1200"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ency</a:t>
            </a:r>
            <a:r>
              <a:rPr sz="12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&gt;</a:t>
            </a:r>
            <a:endParaRPr sz="1200" dirty="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sz="12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            &lt;</a:t>
            </a:r>
            <a:r>
              <a:rPr sz="1200"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groupId</a:t>
            </a:r>
            <a:r>
              <a:rPr sz="12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&gt;</a:t>
            </a:r>
            <a:r>
              <a:rPr sz="1200" b="1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org.springframework.boot</a:t>
            </a:r>
            <a:r>
              <a:rPr sz="12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&lt;/</a:t>
            </a:r>
            <a:r>
              <a:rPr sz="1200"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groupId</a:t>
            </a:r>
            <a:r>
              <a:rPr sz="12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&gt;</a:t>
            </a:r>
            <a:endParaRPr sz="1200" dirty="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sz="12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            &lt;</a:t>
            </a:r>
            <a:r>
              <a:rPr sz="1200"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artifactId</a:t>
            </a:r>
            <a:r>
              <a:rPr sz="12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&gt;</a:t>
            </a:r>
            <a:r>
              <a:rPr sz="1200" b="1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spring-boot-starter</a:t>
            </a:r>
            <a:r>
              <a:rPr sz="12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&lt;/</a:t>
            </a:r>
            <a:r>
              <a:rPr sz="1200"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artifactId</a:t>
            </a:r>
            <a:r>
              <a:rPr sz="12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&gt;</a:t>
            </a:r>
            <a:endParaRPr sz="1200" dirty="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sz="12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      &lt;/</a:t>
            </a:r>
            <a:r>
              <a:rPr sz="1200"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dependency</a:t>
            </a:r>
            <a:r>
              <a:rPr sz="12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&gt;</a:t>
            </a:r>
            <a:endParaRPr sz="1200" dirty="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>
              <a:lnSpc>
                <a:spcPct val="100000"/>
              </a:lnSpc>
            </a:pPr>
            <a:r>
              <a:rPr sz="12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&lt;/</a:t>
            </a:r>
            <a:r>
              <a:rPr sz="1200"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dependencies</a:t>
            </a:r>
            <a:r>
              <a:rPr sz="1200"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&gt;</a:t>
            </a:r>
            <a:endParaRPr lang="zh-CN" altLang="en-US" sz="1200" dirty="0"/>
          </a:p>
        </p:txBody>
      </p:sp>
      <p:grpSp>
        <p:nvGrpSpPr>
          <p:cNvPr id="30" name="object 30"/>
          <p:cNvGrpSpPr/>
          <p:nvPr/>
        </p:nvGrpSpPr>
        <p:grpSpPr>
          <a:xfrm>
            <a:off x="1184277" y="3973910"/>
            <a:ext cx="2392680" cy="577850"/>
            <a:chOff x="1184277" y="3973910"/>
            <a:chExt cx="2392680" cy="577850"/>
          </a:xfrm>
        </p:grpSpPr>
        <p:sp>
          <p:nvSpPr>
            <p:cNvPr id="31" name="object 31"/>
            <p:cNvSpPr/>
            <p:nvPr/>
          </p:nvSpPr>
          <p:spPr>
            <a:xfrm>
              <a:off x="1189040" y="3978673"/>
              <a:ext cx="2383155" cy="568325"/>
            </a:xfrm>
            <a:custGeom>
              <a:avLst/>
              <a:gdLst/>
              <a:ahLst/>
              <a:cxnLst/>
              <a:rect l="l" t="t" r="r" b="b"/>
              <a:pathLst>
                <a:path w="2383154" h="568325">
                  <a:moveTo>
                    <a:pt x="2288180" y="567928"/>
                  </a:moveTo>
                  <a:lnTo>
                    <a:pt x="94656" y="567928"/>
                  </a:lnTo>
                  <a:lnTo>
                    <a:pt x="57811" y="560489"/>
                  </a:lnTo>
                  <a:lnTo>
                    <a:pt x="27724" y="540203"/>
                  </a:lnTo>
                  <a:lnTo>
                    <a:pt x="7438" y="510116"/>
                  </a:lnTo>
                  <a:lnTo>
                    <a:pt x="0" y="473271"/>
                  </a:lnTo>
                  <a:lnTo>
                    <a:pt x="0" y="94656"/>
                  </a:lnTo>
                  <a:lnTo>
                    <a:pt x="7438" y="57812"/>
                  </a:lnTo>
                  <a:lnTo>
                    <a:pt x="27724" y="27724"/>
                  </a:lnTo>
                  <a:lnTo>
                    <a:pt x="57811" y="7438"/>
                  </a:lnTo>
                  <a:lnTo>
                    <a:pt x="94656" y="0"/>
                  </a:lnTo>
                  <a:lnTo>
                    <a:pt x="2288180" y="0"/>
                  </a:lnTo>
                  <a:lnTo>
                    <a:pt x="2340695" y="15903"/>
                  </a:lnTo>
                  <a:lnTo>
                    <a:pt x="2375631" y="58433"/>
                  </a:lnTo>
                  <a:lnTo>
                    <a:pt x="2382836" y="94656"/>
                  </a:lnTo>
                  <a:lnTo>
                    <a:pt x="2382836" y="473271"/>
                  </a:lnTo>
                  <a:lnTo>
                    <a:pt x="2375398" y="510116"/>
                  </a:lnTo>
                  <a:lnTo>
                    <a:pt x="2355112" y="540203"/>
                  </a:lnTo>
                  <a:lnTo>
                    <a:pt x="2325024" y="560489"/>
                  </a:lnTo>
                  <a:lnTo>
                    <a:pt x="2288180" y="567928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1189040" y="3978673"/>
              <a:ext cx="2383155" cy="568325"/>
            </a:xfrm>
            <a:custGeom>
              <a:avLst/>
              <a:gdLst/>
              <a:ahLst/>
              <a:cxnLst/>
              <a:rect l="l" t="t" r="r" b="b"/>
              <a:pathLst>
                <a:path w="2383154" h="568325">
                  <a:moveTo>
                    <a:pt x="0" y="94656"/>
                  </a:moveTo>
                  <a:lnTo>
                    <a:pt x="7438" y="57812"/>
                  </a:lnTo>
                  <a:lnTo>
                    <a:pt x="27724" y="27724"/>
                  </a:lnTo>
                  <a:lnTo>
                    <a:pt x="57811" y="7438"/>
                  </a:lnTo>
                  <a:lnTo>
                    <a:pt x="94656" y="0"/>
                  </a:lnTo>
                  <a:lnTo>
                    <a:pt x="2288180" y="0"/>
                  </a:lnTo>
                  <a:lnTo>
                    <a:pt x="2340695" y="15903"/>
                  </a:lnTo>
                  <a:lnTo>
                    <a:pt x="2375631" y="58433"/>
                  </a:lnTo>
                  <a:lnTo>
                    <a:pt x="2382836" y="94656"/>
                  </a:lnTo>
                  <a:lnTo>
                    <a:pt x="2382836" y="473271"/>
                  </a:lnTo>
                  <a:lnTo>
                    <a:pt x="2375398" y="510116"/>
                  </a:lnTo>
                  <a:lnTo>
                    <a:pt x="2355112" y="540203"/>
                  </a:lnTo>
                  <a:lnTo>
                    <a:pt x="2325024" y="560489"/>
                  </a:lnTo>
                  <a:lnTo>
                    <a:pt x="2288180" y="567928"/>
                  </a:lnTo>
                  <a:lnTo>
                    <a:pt x="94656" y="567928"/>
                  </a:lnTo>
                  <a:lnTo>
                    <a:pt x="57811" y="560489"/>
                  </a:lnTo>
                  <a:lnTo>
                    <a:pt x="27724" y="540203"/>
                  </a:lnTo>
                  <a:lnTo>
                    <a:pt x="7438" y="510116"/>
                  </a:lnTo>
                  <a:lnTo>
                    <a:pt x="0" y="473271"/>
                  </a:lnTo>
                  <a:lnTo>
                    <a:pt x="0" y="94656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350946" y="3964568"/>
            <a:ext cx="2058035" cy="58039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0" marR="5080" indent="-114935" algn="ctr">
              <a:lnSpc>
                <a:spcPct val="101000"/>
              </a:lnSpc>
              <a:spcBef>
                <a:spcPts val="85"/>
              </a:spcBef>
            </a:pPr>
            <a:r>
              <a:rPr lang="zh-CN" sz="1800" spc="-20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不需要指定版本！</a:t>
            </a:r>
            <a:endParaRPr lang="zh-CN" sz="1800" spc="-20" dirty="0">
              <a:solidFill>
                <a:srgbClr val="4D4D4D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127000" marR="5080" indent="-114935" algn="ctr">
              <a:lnSpc>
                <a:spcPct val="101000"/>
              </a:lnSpc>
              <a:spcBef>
                <a:spcPts val="85"/>
              </a:spcBef>
            </a:pPr>
            <a:r>
              <a:rPr lang="zh-CN" sz="1800" spc="-20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在父级已经定义！</a:t>
            </a:r>
            <a:endParaRPr lang="zh-CN" sz="1800" spc="-20" dirty="0">
              <a:solidFill>
                <a:srgbClr val="4D4D4D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27" name="object 27"/>
          <p:cNvSpPr txBox="1"/>
          <p:nvPr/>
        </p:nvSpPr>
        <p:spPr>
          <a:xfrm>
            <a:off x="4337966" y="3277087"/>
            <a:ext cx="226631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 b="1"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解决</a:t>
            </a:r>
            <a:r>
              <a:rPr sz="1800" b="1"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sz="1800" b="1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~ </a:t>
            </a:r>
            <a:r>
              <a:rPr sz="1800" b="1"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16</a:t>
            </a:r>
            <a:r>
              <a:rPr sz="1800" b="1" spc="-100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r>
              <a:rPr sz="1800" b="1"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JARs!</a:t>
            </a:r>
            <a:endParaRPr sz="1800" dirty="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604000" y="3564890"/>
            <a:ext cx="2252345" cy="77660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50800" marR="5080" indent="-38735" algn="l">
              <a:lnSpc>
                <a:spcPct val="101000"/>
              </a:lnSpc>
              <a:spcBef>
                <a:spcPts val="85"/>
              </a:spcBef>
            </a:pPr>
            <a:r>
              <a:rPr sz="1600" i="1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spring-core-*.jar</a:t>
            </a:r>
            <a:endParaRPr sz="1600" i="1" dirty="0">
              <a:solidFill>
                <a:srgbClr val="4D4D4D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50800" marR="5080" indent="-38735" algn="l">
              <a:lnSpc>
                <a:spcPct val="101000"/>
              </a:lnSpc>
              <a:spcBef>
                <a:spcPts val="85"/>
              </a:spcBef>
            </a:pPr>
            <a:r>
              <a:rPr sz="1600" i="1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spring-aop-*.jar</a:t>
            </a:r>
            <a:endParaRPr sz="1600" i="1" dirty="0">
              <a:solidFill>
                <a:srgbClr val="4D4D4D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50800" marR="5080" indent="-38735" algn="l">
              <a:lnSpc>
                <a:spcPct val="101000"/>
              </a:lnSpc>
              <a:spcBef>
                <a:spcPts val="85"/>
              </a:spcBef>
            </a:pPr>
            <a:r>
              <a:rPr sz="1600" i="1"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aopalliance-*.jar</a:t>
            </a:r>
            <a:endParaRPr sz="16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337685" y="3566795"/>
            <a:ext cx="2316480" cy="103568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85"/>
              </a:spcBef>
            </a:pPr>
            <a:r>
              <a:rPr sz="1600" i="1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spring-boot-*.jar </a:t>
            </a:r>
            <a:r>
              <a:rPr sz="1600" i="1" spc="-49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 </a:t>
            </a:r>
            <a:endParaRPr sz="1600" i="1" spc="-495" dirty="0">
              <a:solidFill>
                <a:srgbClr val="4D4D4D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12700" marR="5080">
              <a:lnSpc>
                <a:spcPct val="101000"/>
              </a:lnSpc>
              <a:spcBef>
                <a:spcPts val="85"/>
              </a:spcBef>
            </a:pPr>
            <a:r>
              <a:rPr sz="1600" i="1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spring-context-*.jar </a:t>
            </a:r>
            <a:endParaRPr sz="1600" i="1" dirty="0">
              <a:solidFill>
                <a:srgbClr val="4D4D4D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12700" marR="5080">
              <a:lnSpc>
                <a:spcPct val="101000"/>
              </a:lnSpc>
              <a:spcBef>
                <a:spcPts val="85"/>
              </a:spcBef>
            </a:pPr>
            <a:r>
              <a:rPr sz="1600" i="1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spring-beans-*.jar</a:t>
            </a:r>
            <a:endParaRPr sz="1600" i="1" dirty="0">
              <a:solidFill>
                <a:srgbClr val="4D4D4D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12700" marR="5080">
              <a:lnSpc>
                <a:spcPct val="101000"/>
              </a:lnSpc>
              <a:spcBef>
                <a:spcPts val="85"/>
              </a:spcBef>
            </a:pPr>
            <a:r>
              <a:rPr sz="1600" b="1" i="1" spc="-5" dirty="0">
                <a:solidFill>
                  <a:srgbClr val="4D4D4D"/>
                </a:solidFill>
                <a:latin typeface="Arial-BoldItalicMT" panose="020B0604020202090204"/>
                <a:ea typeface="思源黑体" panose="020B0400000000000000" charset="-122"/>
                <a:cs typeface="Arial-BoldItalicMT" panose="020B0604020202090204"/>
              </a:rPr>
              <a:t>...</a:t>
            </a:r>
            <a:endParaRPr sz="1600">
              <a:latin typeface="Arial-BoldItalicMT" panose="020B0604020202090204"/>
              <a:ea typeface="思源黑体" panose="020B0400000000000000" charset="-122"/>
              <a:cs typeface="Arial-BoldItalicMT" panose="020B060402020209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752" y="4856086"/>
            <a:ext cx="258445" cy="149860"/>
          </a:xfrm>
          <a:custGeom>
            <a:avLst/>
            <a:gdLst/>
            <a:ahLst/>
            <a:cxnLst/>
            <a:rect l="l" t="t" r="r" b="b"/>
            <a:pathLst>
              <a:path w="258445" h="149860">
                <a:moveTo>
                  <a:pt x="22529" y="0"/>
                </a:moveTo>
                <a:lnTo>
                  <a:pt x="0" y="0"/>
                </a:lnTo>
                <a:lnTo>
                  <a:pt x="0" y="21932"/>
                </a:lnTo>
                <a:lnTo>
                  <a:pt x="22529" y="21932"/>
                </a:lnTo>
                <a:lnTo>
                  <a:pt x="22529" y="0"/>
                </a:lnTo>
                <a:close/>
              </a:path>
              <a:path w="258445" h="149860">
                <a:moveTo>
                  <a:pt x="22618" y="38036"/>
                </a:moveTo>
                <a:lnTo>
                  <a:pt x="0" y="38036"/>
                </a:lnTo>
                <a:lnTo>
                  <a:pt x="0" y="146812"/>
                </a:lnTo>
                <a:lnTo>
                  <a:pt x="22618" y="146812"/>
                </a:lnTo>
                <a:lnTo>
                  <a:pt x="22618" y="38036"/>
                </a:lnTo>
                <a:close/>
              </a:path>
              <a:path w="258445" h="149860">
                <a:moveTo>
                  <a:pt x="152958" y="37947"/>
                </a:moveTo>
                <a:lnTo>
                  <a:pt x="131279" y="37947"/>
                </a:lnTo>
                <a:lnTo>
                  <a:pt x="103784" y="125247"/>
                </a:lnTo>
                <a:lnTo>
                  <a:pt x="102755" y="129019"/>
                </a:lnTo>
                <a:lnTo>
                  <a:pt x="102006" y="131267"/>
                </a:lnTo>
                <a:lnTo>
                  <a:pt x="95338" y="131267"/>
                </a:lnTo>
                <a:lnTo>
                  <a:pt x="94589" y="129019"/>
                </a:lnTo>
                <a:lnTo>
                  <a:pt x="93459" y="125247"/>
                </a:lnTo>
                <a:lnTo>
                  <a:pt x="66344" y="37947"/>
                </a:lnTo>
                <a:lnTo>
                  <a:pt x="39230" y="37947"/>
                </a:lnTo>
                <a:lnTo>
                  <a:pt x="39230" y="53962"/>
                </a:lnTo>
                <a:lnTo>
                  <a:pt x="49733" y="53962"/>
                </a:lnTo>
                <a:lnTo>
                  <a:pt x="75920" y="132029"/>
                </a:lnTo>
                <a:lnTo>
                  <a:pt x="79565" y="139763"/>
                </a:lnTo>
                <a:lnTo>
                  <a:pt x="84455" y="145135"/>
                </a:lnTo>
                <a:lnTo>
                  <a:pt x="90754" y="148247"/>
                </a:lnTo>
                <a:lnTo>
                  <a:pt x="98628" y="149263"/>
                </a:lnTo>
                <a:lnTo>
                  <a:pt x="104724" y="148729"/>
                </a:lnTo>
                <a:lnTo>
                  <a:pt x="110959" y="146405"/>
                </a:lnTo>
                <a:lnTo>
                  <a:pt x="116738" y="141198"/>
                </a:lnTo>
                <a:lnTo>
                  <a:pt x="121526" y="132029"/>
                </a:lnTo>
                <a:lnTo>
                  <a:pt x="152958" y="37947"/>
                </a:lnTo>
                <a:close/>
              </a:path>
              <a:path w="258445" h="149860">
                <a:moveTo>
                  <a:pt x="258241" y="85039"/>
                </a:moveTo>
                <a:lnTo>
                  <a:pt x="254609" y="66001"/>
                </a:lnTo>
                <a:lnTo>
                  <a:pt x="247713" y="55930"/>
                </a:lnTo>
                <a:lnTo>
                  <a:pt x="244398" y="51104"/>
                </a:lnTo>
                <a:lnTo>
                  <a:pt x="237032" y="46558"/>
                </a:lnTo>
                <a:lnTo>
                  <a:pt x="237032" y="102171"/>
                </a:lnTo>
                <a:lnTo>
                  <a:pt x="235064" y="113449"/>
                </a:lnTo>
                <a:lnTo>
                  <a:pt x="229400" y="122745"/>
                </a:lnTo>
                <a:lnTo>
                  <a:pt x="220446" y="129044"/>
                </a:lnTo>
                <a:lnTo>
                  <a:pt x="208610" y="131368"/>
                </a:lnTo>
                <a:lnTo>
                  <a:pt x="196583" y="129044"/>
                </a:lnTo>
                <a:lnTo>
                  <a:pt x="187693" y="122745"/>
                </a:lnTo>
                <a:lnTo>
                  <a:pt x="182194" y="113449"/>
                </a:lnTo>
                <a:lnTo>
                  <a:pt x="180352" y="102171"/>
                </a:lnTo>
                <a:lnTo>
                  <a:pt x="180378" y="85039"/>
                </a:lnTo>
                <a:lnTo>
                  <a:pt x="182168" y="73850"/>
                </a:lnTo>
                <a:lnTo>
                  <a:pt x="187553" y="64566"/>
                </a:lnTo>
                <a:lnTo>
                  <a:pt x="196392" y="58254"/>
                </a:lnTo>
                <a:lnTo>
                  <a:pt x="208610" y="55930"/>
                </a:lnTo>
                <a:lnTo>
                  <a:pt x="220484" y="58254"/>
                </a:lnTo>
                <a:lnTo>
                  <a:pt x="229438" y="64566"/>
                </a:lnTo>
                <a:lnTo>
                  <a:pt x="235077" y="73850"/>
                </a:lnTo>
                <a:lnTo>
                  <a:pt x="237020" y="85039"/>
                </a:lnTo>
                <a:lnTo>
                  <a:pt x="237032" y="102171"/>
                </a:lnTo>
                <a:lnTo>
                  <a:pt x="237032" y="46558"/>
                </a:lnTo>
                <a:lnTo>
                  <a:pt x="228714" y="41414"/>
                </a:lnTo>
                <a:lnTo>
                  <a:pt x="208610" y="37947"/>
                </a:lnTo>
                <a:lnTo>
                  <a:pt x="188518" y="41414"/>
                </a:lnTo>
                <a:lnTo>
                  <a:pt x="172821" y="51104"/>
                </a:lnTo>
                <a:lnTo>
                  <a:pt x="162610" y="66001"/>
                </a:lnTo>
                <a:lnTo>
                  <a:pt x="159054" y="85039"/>
                </a:lnTo>
                <a:lnTo>
                  <a:pt x="159067" y="102171"/>
                </a:lnTo>
                <a:lnTo>
                  <a:pt x="162699" y="121119"/>
                </a:lnTo>
                <a:lnTo>
                  <a:pt x="172885" y="136004"/>
                </a:lnTo>
                <a:lnTo>
                  <a:pt x="188544" y="145707"/>
                </a:lnTo>
                <a:lnTo>
                  <a:pt x="208610" y="149161"/>
                </a:lnTo>
                <a:lnTo>
                  <a:pt x="228714" y="145707"/>
                </a:lnTo>
                <a:lnTo>
                  <a:pt x="244398" y="136004"/>
                </a:lnTo>
                <a:lnTo>
                  <a:pt x="247586" y="131368"/>
                </a:lnTo>
                <a:lnTo>
                  <a:pt x="254609" y="121119"/>
                </a:lnTo>
                <a:lnTo>
                  <a:pt x="258229" y="102171"/>
                </a:lnTo>
                <a:lnTo>
                  <a:pt x="258241" y="8503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4545" y="4856086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4119" y="42557"/>
                </a:moveTo>
                <a:lnTo>
                  <a:pt x="48145" y="36436"/>
                </a:lnTo>
                <a:lnTo>
                  <a:pt x="28067" y="39852"/>
                </a:lnTo>
                <a:lnTo>
                  <a:pt x="12915" y="49631"/>
                </a:lnTo>
                <a:lnTo>
                  <a:pt x="3340" y="65087"/>
                </a:lnTo>
                <a:lnTo>
                  <a:pt x="0" y="85509"/>
                </a:lnTo>
                <a:lnTo>
                  <a:pt x="0" y="97370"/>
                </a:lnTo>
                <a:lnTo>
                  <a:pt x="3340" y="117830"/>
                </a:lnTo>
                <a:lnTo>
                  <a:pt x="12915" y="133388"/>
                </a:lnTo>
                <a:lnTo>
                  <a:pt x="28067" y="143256"/>
                </a:lnTo>
                <a:lnTo>
                  <a:pt x="48145" y="146723"/>
                </a:lnTo>
                <a:lnTo>
                  <a:pt x="54051" y="146723"/>
                </a:lnTo>
                <a:lnTo>
                  <a:pt x="56400" y="146443"/>
                </a:lnTo>
                <a:lnTo>
                  <a:pt x="56400" y="128257"/>
                </a:lnTo>
                <a:lnTo>
                  <a:pt x="55460" y="128257"/>
                </a:lnTo>
                <a:lnTo>
                  <a:pt x="48704" y="128447"/>
                </a:lnTo>
                <a:lnTo>
                  <a:pt x="48145" y="128447"/>
                </a:lnTo>
                <a:lnTo>
                  <a:pt x="37071" y="126212"/>
                </a:lnTo>
                <a:lnTo>
                  <a:pt x="28536" y="119900"/>
                </a:lnTo>
                <a:lnTo>
                  <a:pt x="23063" y="110096"/>
                </a:lnTo>
                <a:lnTo>
                  <a:pt x="21120" y="97370"/>
                </a:lnTo>
                <a:lnTo>
                  <a:pt x="21120" y="85509"/>
                </a:lnTo>
                <a:lnTo>
                  <a:pt x="23075" y="72783"/>
                </a:lnTo>
                <a:lnTo>
                  <a:pt x="28575" y="62979"/>
                </a:lnTo>
                <a:lnTo>
                  <a:pt x="37109" y="56667"/>
                </a:lnTo>
                <a:lnTo>
                  <a:pt x="48145" y="54432"/>
                </a:lnTo>
                <a:lnTo>
                  <a:pt x="55372" y="54432"/>
                </a:lnTo>
                <a:lnTo>
                  <a:pt x="66446" y="54991"/>
                </a:lnTo>
                <a:lnTo>
                  <a:pt x="70294" y="55841"/>
                </a:lnTo>
                <a:lnTo>
                  <a:pt x="71412" y="56032"/>
                </a:lnTo>
                <a:lnTo>
                  <a:pt x="71412" y="146723"/>
                </a:lnTo>
                <a:lnTo>
                  <a:pt x="94030" y="146723"/>
                </a:lnTo>
                <a:lnTo>
                  <a:pt x="94030" y="45097"/>
                </a:lnTo>
                <a:lnTo>
                  <a:pt x="94119" y="43218"/>
                </a:lnTo>
                <a:lnTo>
                  <a:pt x="94119" y="42557"/>
                </a:lnTo>
                <a:close/>
              </a:path>
              <a:path w="138430" h="147320">
                <a:moveTo>
                  <a:pt x="138417" y="0"/>
                </a:moveTo>
                <a:lnTo>
                  <a:pt x="115798" y="0"/>
                </a:lnTo>
                <a:lnTo>
                  <a:pt x="115798" y="146812"/>
                </a:lnTo>
                <a:lnTo>
                  <a:pt x="138417" y="146812"/>
                </a:lnTo>
                <a:lnTo>
                  <a:pt x="138417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7338" y="4856074"/>
            <a:ext cx="100330" cy="147320"/>
          </a:xfrm>
          <a:custGeom>
            <a:avLst/>
            <a:gdLst/>
            <a:ahLst/>
            <a:cxnLst/>
            <a:rect l="l" t="t" r="r" b="b"/>
            <a:pathLst>
              <a:path w="100329" h="147320">
                <a:moveTo>
                  <a:pt x="23459" y="146724"/>
                </a:moveTo>
                <a:lnTo>
                  <a:pt x="0" y="146724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41"/>
                </a:lnTo>
                <a:lnTo>
                  <a:pt x="95405" y="24235"/>
                </a:lnTo>
                <a:lnTo>
                  <a:pt x="99841" y="45205"/>
                </a:lnTo>
                <a:lnTo>
                  <a:pt x="99841" y="47087"/>
                </a:lnTo>
                <a:lnTo>
                  <a:pt x="67381" y="88790"/>
                </a:lnTo>
                <a:lnTo>
                  <a:pt x="41100" y="91161"/>
                </a:lnTo>
                <a:lnTo>
                  <a:pt x="38756" y="91068"/>
                </a:lnTo>
                <a:lnTo>
                  <a:pt x="38756" y="71292"/>
                </a:lnTo>
                <a:lnTo>
                  <a:pt x="45322" y="71292"/>
                </a:lnTo>
                <a:lnTo>
                  <a:pt x="59386" y="69531"/>
                </a:lnTo>
                <a:lnTo>
                  <a:pt x="68735" y="64557"/>
                </a:lnTo>
                <a:lnTo>
                  <a:pt x="73931" y="56829"/>
                </a:lnTo>
                <a:lnTo>
                  <a:pt x="75537" y="46807"/>
                </a:lnTo>
                <a:lnTo>
                  <a:pt x="75537" y="45015"/>
                </a:lnTo>
                <a:lnTo>
                  <a:pt x="45229" y="20623"/>
                </a:lnTo>
                <a:lnTo>
                  <a:pt x="42603" y="20530"/>
                </a:lnTo>
                <a:lnTo>
                  <a:pt x="40163" y="20437"/>
                </a:lnTo>
                <a:lnTo>
                  <a:pt x="23459" y="20437"/>
                </a:lnTo>
                <a:lnTo>
                  <a:pt x="23459" y="146724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1266" y="4870579"/>
            <a:ext cx="59690" cy="132080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2032"/>
                </a:moveTo>
                <a:lnTo>
                  <a:pt x="30780" y="132032"/>
                </a:lnTo>
                <a:lnTo>
                  <a:pt x="16984" y="130393"/>
                </a:lnTo>
                <a:lnTo>
                  <a:pt x="7402" y="125345"/>
                </a:lnTo>
                <a:lnTo>
                  <a:pt x="1813" y="116696"/>
                </a:lnTo>
                <a:lnTo>
                  <a:pt x="0" y="104251"/>
                </a:lnTo>
                <a:lnTo>
                  <a:pt x="0" y="3012"/>
                </a:lnTo>
                <a:lnTo>
                  <a:pt x="22897" y="0"/>
                </a:lnTo>
                <a:lnTo>
                  <a:pt x="22897" y="23446"/>
                </a:lnTo>
                <a:lnTo>
                  <a:pt x="59682" y="23446"/>
                </a:lnTo>
                <a:lnTo>
                  <a:pt x="59682" y="40963"/>
                </a:lnTo>
                <a:lnTo>
                  <a:pt x="22897" y="40963"/>
                </a:lnTo>
                <a:lnTo>
                  <a:pt x="22897" y="114137"/>
                </a:lnTo>
                <a:lnTo>
                  <a:pt x="29184" y="114514"/>
                </a:lnTo>
                <a:lnTo>
                  <a:pt x="59682" y="114514"/>
                </a:lnTo>
                <a:lnTo>
                  <a:pt x="59682" y="13203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3286" y="4983869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22"/>
                </a:moveTo>
                <a:lnTo>
                  <a:pt x="4222" y="19022"/>
                </a:lnTo>
                <a:lnTo>
                  <a:pt x="0" y="14691"/>
                </a:lnTo>
                <a:lnTo>
                  <a:pt x="0" y="4237"/>
                </a:lnTo>
                <a:lnTo>
                  <a:pt x="4222" y="0"/>
                </a:lnTo>
                <a:lnTo>
                  <a:pt x="14828" y="0"/>
                </a:lnTo>
                <a:lnTo>
                  <a:pt x="16049" y="1224"/>
                </a:lnTo>
                <a:lnTo>
                  <a:pt x="5066" y="1224"/>
                </a:lnTo>
                <a:lnTo>
                  <a:pt x="1410" y="4898"/>
                </a:lnTo>
                <a:lnTo>
                  <a:pt x="1410" y="13844"/>
                </a:lnTo>
                <a:lnTo>
                  <a:pt x="5066" y="17517"/>
                </a:lnTo>
                <a:lnTo>
                  <a:pt x="16295" y="17517"/>
                </a:lnTo>
                <a:lnTo>
                  <a:pt x="14828" y="19022"/>
                </a:lnTo>
                <a:close/>
              </a:path>
              <a:path w="19050" h="19050">
                <a:moveTo>
                  <a:pt x="16295" y="17517"/>
                </a:moveTo>
                <a:lnTo>
                  <a:pt x="13984" y="17517"/>
                </a:lnTo>
                <a:lnTo>
                  <a:pt x="17548" y="13844"/>
                </a:lnTo>
                <a:lnTo>
                  <a:pt x="17459" y="4898"/>
                </a:lnTo>
                <a:lnTo>
                  <a:pt x="13984" y="1224"/>
                </a:lnTo>
                <a:lnTo>
                  <a:pt x="16049" y="1224"/>
                </a:lnTo>
                <a:lnTo>
                  <a:pt x="19051" y="4237"/>
                </a:lnTo>
                <a:lnTo>
                  <a:pt x="19051" y="14691"/>
                </a:lnTo>
                <a:lnTo>
                  <a:pt x="16295" y="17517"/>
                </a:lnTo>
                <a:close/>
              </a:path>
              <a:path w="19050" h="19050">
                <a:moveTo>
                  <a:pt x="7507" y="14407"/>
                </a:moveTo>
                <a:lnTo>
                  <a:pt x="6384" y="14407"/>
                </a:lnTo>
                <a:lnTo>
                  <a:pt x="6384" y="4237"/>
                </a:lnTo>
                <a:lnTo>
                  <a:pt x="11826" y="4237"/>
                </a:lnTo>
                <a:lnTo>
                  <a:pt x="12919" y="5178"/>
                </a:lnTo>
                <a:lnTo>
                  <a:pt x="7321" y="5178"/>
                </a:lnTo>
                <a:lnTo>
                  <a:pt x="7321" y="9606"/>
                </a:lnTo>
                <a:lnTo>
                  <a:pt x="12291" y="9606"/>
                </a:lnTo>
                <a:lnTo>
                  <a:pt x="11075" y="10170"/>
                </a:lnTo>
                <a:lnTo>
                  <a:pt x="11250" y="10453"/>
                </a:lnTo>
                <a:lnTo>
                  <a:pt x="9947" y="10453"/>
                </a:lnTo>
                <a:lnTo>
                  <a:pt x="7507" y="10547"/>
                </a:lnTo>
                <a:lnTo>
                  <a:pt x="7507" y="14407"/>
                </a:lnTo>
                <a:close/>
              </a:path>
              <a:path w="19050" h="19050">
                <a:moveTo>
                  <a:pt x="12291" y="9606"/>
                </a:moveTo>
                <a:lnTo>
                  <a:pt x="11075" y="9606"/>
                </a:lnTo>
                <a:lnTo>
                  <a:pt x="12012" y="8758"/>
                </a:lnTo>
                <a:lnTo>
                  <a:pt x="12012" y="5932"/>
                </a:lnTo>
                <a:lnTo>
                  <a:pt x="11075" y="5178"/>
                </a:lnTo>
                <a:lnTo>
                  <a:pt x="12919" y="5178"/>
                </a:lnTo>
                <a:lnTo>
                  <a:pt x="13139" y="5368"/>
                </a:lnTo>
                <a:lnTo>
                  <a:pt x="13139" y="8758"/>
                </a:lnTo>
                <a:lnTo>
                  <a:pt x="12291" y="9606"/>
                </a:lnTo>
                <a:close/>
              </a:path>
              <a:path w="19050" h="19050">
                <a:moveTo>
                  <a:pt x="13701" y="14407"/>
                </a:moveTo>
                <a:lnTo>
                  <a:pt x="12481" y="14407"/>
                </a:lnTo>
                <a:lnTo>
                  <a:pt x="9947" y="10453"/>
                </a:lnTo>
                <a:lnTo>
                  <a:pt x="11250" y="10453"/>
                </a:lnTo>
                <a:lnTo>
                  <a:pt x="13701" y="14407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5752" y="4856086"/>
            <a:ext cx="258445" cy="149860"/>
          </a:xfrm>
          <a:custGeom>
            <a:avLst/>
            <a:gdLst/>
            <a:ahLst/>
            <a:cxnLst/>
            <a:rect l="l" t="t" r="r" b="b"/>
            <a:pathLst>
              <a:path w="258445" h="149860">
                <a:moveTo>
                  <a:pt x="22529" y="0"/>
                </a:moveTo>
                <a:lnTo>
                  <a:pt x="0" y="0"/>
                </a:lnTo>
                <a:lnTo>
                  <a:pt x="0" y="21932"/>
                </a:lnTo>
                <a:lnTo>
                  <a:pt x="22529" y="21932"/>
                </a:lnTo>
                <a:lnTo>
                  <a:pt x="22529" y="0"/>
                </a:lnTo>
                <a:close/>
              </a:path>
              <a:path w="258445" h="149860">
                <a:moveTo>
                  <a:pt x="22618" y="38036"/>
                </a:moveTo>
                <a:lnTo>
                  <a:pt x="0" y="38036"/>
                </a:lnTo>
                <a:lnTo>
                  <a:pt x="0" y="146812"/>
                </a:lnTo>
                <a:lnTo>
                  <a:pt x="22618" y="146812"/>
                </a:lnTo>
                <a:lnTo>
                  <a:pt x="22618" y="38036"/>
                </a:lnTo>
                <a:close/>
              </a:path>
              <a:path w="258445" h="149860">
                <a:moveTo>
                  <a:pt x="152958" y="37947"/>
                </a:moveTo>
                <a:lnTo>
                  <a:pt x="131279" y="37947"/>
                </a:lnTo>
                <a:lnTo>
                  <a:pt x="103784" y="125247"/>
                </a:lnTo>
                <a:lnTo>
                  <a:pt x="102755" y="129019"/>
                </a:lnTo>
                <a:lnTo>
                  <a:pt x="102006" y="131267"/>
                </a:lnTo>
                <a:lnTo>
                  <a:pt x="95338" y="131267"/>
                </a:lnTo>
                <a:lnTo>
                  <a:pt x="94589" y="129019"/>
                </a:lnTo>
                <a:lnTo>
                  <a:pt x="93459" y="125247"/>
                </a:lnTo>
                <a:lnTo>
                  <a:pt x="66344" y="37947"/>
                </a:lnTo>
                <a:lnTo>
                  <a:pt x="39230" y="37947"/>
                </a:lnTo>
                <a:lnTo>
                  <a:pt x="39230" y="53962"/>
                </a:lnTo>
                <a:lnTo>
                  <a:pt x="49733" y="53962"/>
                </a:lnTo>
                <a:lnTo>
                  <a:pt x="75920" y="132029"/>
                </a:lnTo>
                <a:lnTo>
                  <a:pt x="79565" y="139763"/>
                </a:lnTo>
                <a:lnTo>
                  <a:pt x="84455" y="145135"/>
                </a:lnTo>
                <a:lnTo>
                  <a:pt x="90754" y="148247"/>
                </a:lnTo>
                <a:lnTo>
                  <a:pt x="98628" y="149263"/>
                </a:lnTo>
                <a:lnTo>
                  <a:pt x="104724" y="148729"/>
                </a:lnTo>
                <a:lnTo>
                  <a:pt x="110959" y="146405"/>
                </a:lnTo>
                <a:lnTo>
                  <a:pt x="116738" y="141198"/>
                </a:lnTo>
                <a:lnTo>
                  <a:pt x="121526" y="132029"/>
                </a:lnTo>
                <a:lnTo>
                  <a:pt x="152958" y="37947"/>
                </a:lnTo>
                <a:close/>
              </a:path>
              <a:path w="258445" h="149860">
                <a:moveTo>
                  <a:pt x="258241" y="85039"/>
                </a:moveTo>
                <a:lnTo>
                  <a:pt x="254609" y="66001"/>
                </a:lnTo>
                <a:lnTo>
                  <a:pt x="247713" y="55930"/>
                </a:lnTo>
                <a:lnTo>
                  <a:pt x="244398" y="51104"/>
                </a:lnTo>
                <a:lnTo>
                  <a:pt x="237032" y="46558"/>
                </a:lnTo>
                <a:lnTo>
                  <a:pt x="237032" y="102171"/>
                </a:lnTo>
                <a:lnTo>
                  <a:pt x="235064" y="113449"/>
                </a:lnTo>
                <a:lnTo>
                  <a:pt x="229400" y="122745"/>
                </a:lnTo>
                <a:lnTo>
                  <a:pt x="220446" y="129044"/>
                </a:lnTo>
                <a:lnTo>
                  <a:pt x="208610" y="131368"/>
                </a:lnTo>
                <a:lnTo>
                  <a:pt x="196583" y="129044"/>
                </a:lnTo>
                <a:lnTo>
                  <a:pt x="187693" y="122745"/>
                </a:lnTo>
                <a:lnTo>
                  <a:pt x="182194" y="113449"/>
                </a:lnTo>
                <a:lnTo>
                  <a:pt x="180352" y="102171"/>
                </a:lnTo>
                <a:lnTo>
                  <a:pt x="180378" y="85039"/>
                </a:lnTo>
                <a:lnTo>
                  <a:pt x="182168" y="73850"/>
                </a:lnTo>
                <a:lnTo>
                  <a:pt x="187553" y="64566"/>
                </a:lnTo>
                <a:lnTo>
                  <a:pt x="196392" y="58254"/>
                </a:lnTo>
                <a:lnTo>
                  <a:pt x="208610" y="55930"/>
                </a:lnTo>
                <a:lnTo>
                  <a:pt x="220484" y="58254"/>
                </a:lnTo>
                <a:lnTo>
                  <a:pt x="229438" y="64566"/>
                </a:lnTo>
                <a:lnTo>
                  <a:pt x="235077" y="73850"/>
                </a:lnTo>
                <a:lnTo>
                  <a:pt x="237020" y="85039"/>
                </a:lnTo>
                <a:lnTo>
                  <a:pt x="237032" y="102171"/>
                </a:lnTo>
                <a:lnTo>
                  <a:pt x="237032" y="46558"/>
                </a:lnTo>
                <a:lnTo>
                  <a:pt x="228714" y="41414"/>
                </a:lnTo>
                <a:lnTo>
                  <a:pt x="208610" y="37947"/>
                </a:lnTo>
                <a:lnTo>
                  <a:pt x="188518" y="41414"/>
                </a:lnTo>
                <a:lnTo>
                  <a:pt x="172821" y="51104"/>
                </a:lnTo>
                <a:lnTo>
                  <a:pt x="162610" y="66001"/>
                </a:lnTo>
                <a:lnTo>
                  <a:pt x="159054" y="85039"/>
                </a:lnTo>
                <a:lnTo>
                  <a:pt x="159067" y="102171"/>
                </a:lnTo>
                <a:lnTo>
                  <a:pt x="162699" y="121119"/>
                </a:lnTo>
                <a:lnTo>
                  <a:pt x="172885" y="136004"/>
                </a:lnTo>
                <a:lnTo>
                  <a:pt x="188544" y="145707"/>
                </a:lnTo>
                <a:lnTo>
                  <a:pt x="208610" y="149161"/>
                </a:lnTo>
                <a:lnTo>
                  <a:pt x="228714" y="145707"/>
                </a:lnTo>
                <a:lnTo>
                  <a:pt x="244398" y="136004"/>
                </a:lnTo>
                <a:lnTo>
                  <a:pt x="247586" y="131368"/>
                </a:lnTo>
                <a:lnTo>
                  <a:pt x="254609" y="121119"/>
                </a:lnTo>
                <a:lnTo>
                  <a:pt x="258229" y="102171"/>
                </a:lnTo>
                <a:lnTo>
                  <a:pt x="258241" y="8503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4545" y="4856086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4119" y="42557"/>
                </a:moveTo>
                <a:lnTo>
                  <a:pt x="48145" y="36436"/>
                </a:lnTo>
                <a:lnTo>
                  <a:pt x="28067" y="39852"/>
                </a:lnTo>
                <a:lnTo>
                  <a:pt x="12915" y="49631"/>
                </a:lnTo>
                <a:lnTo>
                  <a:pt x="3340" y="65087"/>
                </a:lnTo>
                <a:lnTo>
                  <a:pt x="0" y="85509"/>
                </a:lnTo>
                <a:lnTo>
                  <a:pt x="0" y="97370"/>
                </a:lnTo>
                <a:lnTo>
                  <a:pt x="3340" y="117830"/>
                </a:lnTo>
                <a:lnTo>
                  <a:pt x="12915" y="133388"/>
                </a:lnTo>
                <a:lnTo>
                  <a:pt x="28067" y="143256"/>
                </a:lnTo>
                <a:lnTo>
                  <a:pt x="48145" y="146723"/>
                </a:lnTo>
                <a:lnTo>
                  <a:pt x="54051" y="146723"/>
                </a:lnTo>
                <a:lnTo>
                  <a:pt x="56400" y="146443"/>
                </a:lnTo>
                <a:lnTo>
                  <a:pt x="56400" y="128257"/>
                </a:lnTo>
                <a:lnTo>
                  <a:pt x="55460" y="128257"/>
                </a:lnTo>
                <a:lnTo>
                  <a:pt x="48704" y="128447"/>
                </a:lnTo>
                <a:lnTo>
                  <a:pt x="48145" y="128447"/>
                </a:lnTo>
                <a:lnTo>
                  <a:pt x="37071" y="126212"/>
                </a:lnTo>
                <a:lnTo>
                  <a:pt x="28536" y="119900"/>
                </a:lnTo>
                <a:lnTo>
                  <a:pt x="23063" y="110096"/>
                </a:lnTo>
                <a:lnTo>
                  <a:pt x="21120" y="97370"/>
                </a:lnTo>
                <a:lnTo>
                  <a:pt x="21120" y="85509"/>
                </a:lnTo>
                <a:lnTo>
                  <a:pt x="23075" y="72783"/>
                </a:lnTo>
                <a:lnTo>
                  <a:pt x="28575" y="62979"/>
                </a:lnTo>
                <a:lnTo>
                  <a:pt x="37109" y="56667"/>
                </a:lnTo>
                <a:lnTo>
                  <a:pt x="48145" y="54432"/>
                </a:lnTo>
                <a:lnTo>
                  <a:pt x="55372" y="54432"/>
                </a:lnTo>
                <a:lnTo>
                  <a:pt x="66446" y="54991"/>
                </a:lnTo>
                <a:lnTo>
                  <a:pt x="70294" y="55841"/>
                </a:lnTo>
                <a:lnTo>
                  <a:pt x="71412" y="56032"/>
                </a:lnTo>
                <a:lnTo>
                  <a:pt x="71412" y="146723"/>
                </a:lnTo>
                <a:lnTo>
                  <a:pt x="94030" y="146723"/>
                </a:lnTo>
                <a:lnTo>
                  <a:pt x="94030" y="45097"/>
                </a:lnTo>
                <a:lnTo>
                  <a:pt x="94119" y="43218"/>
                </a:lnTo>
                <a:lnTo>
                  <a:pt x="94119" y="42557"/>
                </a:lnTo>
                <a:close/>
              </a:path>
              <a:path w="138430" h="147320">
                <a:moveTo>
                  <a:pt x="138417" y="0"/>
                </a:moveTo>
                <a:lnTo>
                  <a:pt x="115798" y="0"/>
                </a:lnTo>
                <a:lnTo>
                  <a:pt x="115798" y="146812"/>
                </a:lnTo>
                <a:lnTo>
                  <a:pt x="138417" y="146812"/>
                </a:lnTo>
                <a:lnTo>
                  <a:pt x="138417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7338" y="4856074"/>
            <a:ext cx="100330" cy="147320"/>
          </a:xfrm>
          <a:custGeom>
            <a:avLst/>
            <a:gdLst/>
            <a:ahLst/>
            <a:cxnLst/>
            <a:rect l="l" t="t" r="r" b="b"/>
            <a:pathLst>
              <a:path w="100329" h="147320">
                <a:moveTo>
                  <a:pt x="23459" y="146724"/>
                </a:moveTo>
                <a:lnTo>
                  <a:pt x="0" y="146724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41"/>
                </a:lnTo>
                <a:lnTo>
                  <a:pt x="95405" y="24235"/>
                </a:lnTo>
                <a:lnTo>
                  <a:pt x="99841" y="45205"/>
                </a:lnTo>
                <a:lnTo>
                  <a:pt x="99841" y="47087"/>
                </a:lnTo>
                <a:lnTo>
                  <a:pt x="67381" y="88790"/>
                </a:lnTo>
                <a:lnTo>
                  <a:pt x="41100" y="91161"/>
                </a:lnTo>
                <a:lnTo>
                  <a:pt x="38756" y="91068"/>
                </a:lnTo>
                <a:lnTo>
                  <a:pt x="38756" y="71292"/>
                </a:lnTo>
                <a:lnTo>
                  <a:pt x="45322" y="71292"/>
                </a:lnTo>
                <a:lnTo>
                  <a:pt x="59386" y="69531"/>
                </a:lnTo>
                <a:lnTo>
                  <a:pt x="68735" y="64557"/>
                </a:lnTo>
                <a:lnTo>
                  <a:pt x="73931" y="56829"/>
                </a:lnTo>
                <a:lnTo>
                  <a:pt x="75537" y="46807"/>
                </a:lnTo>
                <a:lnTo>
                  <a:pt x="75537" y="45015"/>
                </a:lnTo>
                <a:lnTo>
                  <a:pt x="45229" y="20623"/>
                </a:lnTo>
                <a:lnTo>
                  <a:pt x="42603" y="20530"/>
                </a:lnTo>
                <a:lnTo>
                  <a:pt x="40163" y="20437"/>
                </a:lnTo>
                <a:lnTo>
                  <a:pt x="23459" y="20437"/>
                </a:lnTo>
                <a:lnTo>
                  <a:pt x="23459" y="146724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1266" y="4870579"/>
            <a:ext cx="59690" cy="132080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2032"/>
                </a:moveTo>
                <a:lnTo>
                  <a:pt x="30780" y="132032"/>
                </a:lnTo>
                <a:lnTo>
                  <a:pt x="16984" y="130393"/>
                </a:lnTo>
                <a:lnTo>
                  <a:pt x="7402" y="125345"/>
                </a:lnTo>
                <a:lnTo>
                  <a:pt x="1813" y="116696"/>
                </a:lnTo>
                <a:lnTo>
                  <a:pt x="0" y="104251"/>
                </a:lnTo>
                <a:lnTo>
                  <a:pt x="0" y="3012"/>
                </a:lnTo>
                <a:lnTo>
                  <a:pt x="22897" y="0"/>
                </a:lnTo>
                <a:lnTo>
                  <a:pt x="22897" y="23446"/>
                </a:lnTo>
                <a:lnTo>
                  <a:pt x="59682" y="23446"/>
                </a:lnTo>
                <a:lnTo>
                  <a:pt x="59682" y="40963"/>
                </a:lnTo>
                <a:lnTo>
                  <a:pt x="22897" y="40963"/>
                </a:lnTo>
                <a:lnTo>
                  <a:pt x="22897" y="114137"/>
                </a:lnTo>
                <a:lnTo>
                  <a:pt x="29184" y="114514"/>
                </a:lnTo>
                <a:lnTo>
                  <a:pt x="59682" y="114514"/>
                </a:lnTo>
                <a:lnTo>
                  <a:pt x="59682" y="13203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03286" y="4983869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22"/>
                </a:moveTo>
                <a:lnTo>
                  <a:pt x="4222" y="19022"/>
                </a:lnTo>
                <a:lnTo>
                  <a:pt x="0" y="14691"/>
                </a:lnTo>
                <a:lnTo>
                  <a:pt x="0" y="4237"/>
                </a:lnTo>
                <a:lnTo>
                  <a:pt x="4222" y="0"/>
                </a:lnTo>
                <a:lnTo>
                  <a:pt x="14828" y="0"/>
                </a:lnTo>
                <a:lnTo>
                  <a:pt x="16049" y="1224"/>
                </a:lnTo>
                <a:lnTo>
                  <a:pt x="5066" y="1224"/>
                </a:lnTo>
                <a:lnTo>
                  <a:pt x="1410" y="4898"/>
                </a:lnTo>
                <a:lnTo>
                  <a:pt x="1410" y="13844"/>
                </a:lnTo>
                <a:lnTo>
                  <a:pt x="5066" y="17517"/>
                </a:lnTo>
                <a:lnTo>
                  <a:pt x="16295" y="17517"/>
                </a:lnTo>
                <a:lnTo>
                  <a:pt x="14828" y="19022"/>
                </a:lnTo>
                <a:close/>
              </a:path>
              <a:path w="19050" h="19050">
                <a:moveTo>
                  <a:pt x="16295" y="17517"/>
                </a:moveTo>
                <a:lnTo>
                  <a:pt x="13984" y="17517"/>
                </a:lnTo>
                <a:lnTo>
                  <a:pt x="17548" y="13844"/>
                </a:lnTo>
                <a:lnTo>
                  <a:pt x="17459" y="4898"/>
                </a:lnTo>
                <a:lnTo>
                  <a:pt x="13984" y="1224"/>
                </a:lnTo>
                <a:lnTo>
                  <a:pt x="16049" y="1224"/>
                </a:lnTo>
                <a:lnTo>
                  <a:pt x="19051" y="4237"/>
                </a:lnTo>
                <a:lnTo>
                  <a:pt x="19051" y="14691"/>
                </a:lnTo>
                <a:lnTo>
                  <a:pt x="16295" y="17517"/>
                </a:lnTo>
                <a:close/>
              </a:path>
              <a:path w="19050" h="19050">
                <a:moveTo>
                  <a:pt x="7507" y="14407"/>
                </a:moveTo>
                <a:lnTo>
                  <a:pt x="6384" y="14407"/>
                </a:lnTo>
                <a:lnTo>
                  <a:pt x="6384" y="4237"/>
                </a:lnTo>
                <a:lnTo>
                  <a:pt x="11826" y="4237"/>
                </a:lnTo>
                <a:lnTo>
                  <a:pt x="12919" y="5178"/>
                </a:lnTo>
                <a:lnTo>
                  <a:pt x="7321" y="5178"/>
                </a:lnTo>
                <a:lnTo>
                  <a:pt x="7321" y="9606"/>
                </a:lnTo>
                <a:lnTo>
                  <a:pt x="12291" y="9606"/>
                </a:lnTo>
                <a:lnTo>
                  <a:pt x="11075" y="10170"/>
                </a:lnTo>
                <a:lnTo>
                  <a:pt x="11250" y="10453"/>
                </a:lnTo>
                <a:lnTo>
                  <a:pt x="9947" y="10453"/>
                </a:lnTo>
                <a:lnTo>
                  <a:pt x="7507" y="10547"/>
                </a:lnTo>
                <a:lnTo>
                  <a:pt x="7507" y="14407"/>
                </a:lnTo>
                <a:close/>
              </a:path>
              <a:path w="19050" h="19050">
                <a:moveTo>
                  <a:pt x="12291" y="9606"/>
                </a:moveTo>
                <a:lnTo>
                  <a:pt x="11075" y="9606"/>
                </a:lnTo>
                <a:lnTo>
                  <a:pt x="12012" y="8758"/>
                </a:lnTo>
                <a:lnTo>
                  <a:pt x="12012" y="5932"/>
                </a:lnTo>
                <a:lnTo>
                  <a:pt x="11075" y="5178"/>
                </a:lnTo>
                <a:lnTo>
                  <a:pt x="12919" y="5178"/>
                </a:lnTo>
                <a:lnTo>
                  <a:pt x="13139" y="5368"/>
                </a:lnTo>
                <a:lnTo>
                  <a:pt x="13139" y="8758"/>
                </a:lnTo>
                <a:lnTo>
                  <a:pt x="12291" y="9606"/>
                </a:lnTo>
                <a:close/>
              </a:path>
              <a:path w="19050" h="19050">
                <a:moveTo>
                  <a:pt x="13701" y="14407"/>
                </a:moveTo>
                <a:lnTo>
                  <a:pt x="12481" y="14407"/>
                </a:lnTo>
                <a:lnTo>
                  <a:pt x="9947" y="10453"/>
                </a:lnTo>
                <a:lnTo>
                  <a:pt x="11250" y="10453"/>
                </a:lnTo>
                <a:lnTo>
                  <a:pt x="13701" y="14407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65500" y="212394"/>
            <a:ext cx="4117340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pc="-130" dirty="0">
                <a:solidFill>
                  <a:srgbClr val="00253E"/>
                </a:solidFill>
              </a:rPr>
              <a:t>测试</a:t>
            </a:r>
            <a:r>
              <a:rPr spc="-130" dirty="0">
                <a:solidFill>
                  <a:srgbClr val="00253E"/>
                </a:solidFill>
              </a:rPr>
              <a:t> </a:t>
            </a:r>
            <a:r>
              <a:rPr i="1" spc="-55" dirty="0">
                <a:solidFill>
                  <a:srgbClr val="00253E"/>
                </a:solidFill>
                <a:latin typeface="Arial-BoldItalicMT" panose="020B0604020202090204"/>
                <a:cs typeface="Arial-BoldItalicMT" panose="020B0604020202090204"/>
              </a:rPr>
              <a:t>“Starter”</a:t>
            </a:r>
            <a:r>
              <a:rPr i="1" spc="-5" dirty="0">
                <a:solidFill>
                  <a:srgbClr val="00253E"/>
                </a:solidFill>
                <a:latin typeface="Arial-BoldItalicMT" panose="020B0604020202090204"/>
                <a:cs typeface="Arial-BoldItalicMT" panose="020B0604020202090204"/>
              </a:rPr>
              <a:t> </a:t>
            </a:r>
            <a:r>
              <a:rPr lang="zh-CN" spc="-65" dirty="0">
                <a:solidFill>
                  <a:srgbClr val="00253E"/>
                </a:solidFill>
              </a:rPr>
              <a:t>依赖</a:t>
            </a:r>
            <a:endParaRPr lang="zh-CN" spc="-65" dirty="0">
              <a:solidFill>
                <a:srgbClr val="00253E"/>
              </a:solidFill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41020" y="1710690"/>
            <a:ext cx="8060055" cy="1866900"/>
            <a:chOff x="541337" y="1710531"/>
            <a:chExt cx="8060055" cy="1718310"/>
          </a:xfrm>
        </p:grpSpPr>
        <p:sp>
          <p:nvSpPr>
            <p:cNvPr id="14" name="object 14"/>
            <p:cNvSpPr/>
            <p:nvPr/>
          </p:nvSpPr>
          <p:spPr>
            <a:xfrm>
              <a:off x="546100" y="1715782"/>
              <a:ext cx="8050530" cy="1708150"/>
            </a:xfrm>
            <a:custGeom>
              <a:avLst/>
              <a:gdLst/>
              <a:ahLst/>
              <a:cxnLst/>
              <a:rect l="l" t="t" r="r" b="b"/>
              <a:pathLst>
                <a:path w="8050530" h="1708150">
                  <a:moveTo>
                    <a:pt x="8050200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1706880"/>
                  </a:lnTo>
                  <a:lnTo>
                    <a:pt x="114" y="1708150"/>
                  </a:lnTo>
                  <a:lnTo>
                    <a:pt x="8050073" y="1708150"/>
                  </a:lnTo>
                  <a:lnTo>
                    <a:pt x="8050073" y="1706880"/>
                  </a:lnTo>
                  <a:lnTo>
                    <a:pt x="8050200" y="1706880"/>
                  </a:lnTo>
                  <a:lnTo>
                    <a:pt x="8050200" y="1270"/>
                  </a:lnTo>
                  <a:lnTo>
                    <a:pt x="80502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546100" y="1715293"/>
              <a:ext cx="8050530" cy="1708785"/>
            </a:xfrm>
            <a:custGeom>
              <a:avLst/>
              <a:gdLst/>
              <a:ahLst/>
              <a:cxnLst/>
              <a:rect l="l" t="t" r="r" b="b"/>
              <a:pathLst>
                <a:path w="8050530" h="1708785">
                  <a:moveTo>
                    <a:pt x="0" y="1417"/>
                  </a:moveTo>
                  <a:lnTo>
                    <a:pt x="0" y="634"/>
                  </a:lnTo>
                  <a:lnTo>
                    <a:pt x="634" y="0"/>
                  </a:lnTo>
                  <a:lnTo>
                    <a:pt x="1418" y="0"/>
                  </a:lnTo>
                  <a:lnTo>
                    <a:pt x="8048781" y="0"/>
                  </a:lnTo>
                  <a:lnTo>
                    <a:pt x="8049157" y="0"/>
                  </a:lnTo>
                  <a:lnTo>
                    <a:pt x="8049518" y="149"/>
                  </a:lnTo>
                  <a:lnTo>
                    <a:pt x="8049784" y="415"/>
                  </a:lnTo>
                  <a:lnTo>
                    <a:pt x="8050049" y="681"/>
                  </a:lnTo>
                  <a:lnTo>
                    <a:pt x="8050199" y="1041"/>
                  </a:lnTo>
                  <a:lnTo>
                    <a:pt x="8050199" y="1417"/>
                  </a:lnTo>
                  <a:lnTo>
                    <a:pt x="8050199" y="1707082"/>
                  </a:lnTo>
                  <a:lnTo>
                    <a:pt x="8050199" y="1707864"/>
                  </a:lnTo>
                  <a:lnTo>
                    <a:pt x="8049564" y="1708500"/>
                  </a:lnTo>
                  <a:lnTo>
                    <a:pt x="8048781" y="1708500"/>
                  </a:lnTo>
                  <a:lnTo>
                    <a:pt x="1418" y="1708500"/>
                  </a:lnTo>
                  <a:lnTo>
                    <a:pt x="634" y="1708500"/>
                  </a:lnTo>
                  <a:lnTo>
                    <a:pt x="0" y="1707864"/>
                  </a:lnTo>
                  <a:lnTo>
                    <a:pt x="0" y="1707082"/>
                  </a:lnTo>
                  <a:lnTo>
                    <a:pt x="0" y="1417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73270" y="914401"/>
            <a:ext cx="731710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7975" indent="-295910">
              <a:lnSpc>
                <a:spcPct val="100000"/>
              </a:lnSpc>
              <a:spcBef>
                <a:spcPts val="100"/>
              </a:spcBef>
              <a:buClr>
                <a:srgbClr val="33928A"/>
              </a:buClr>
              <a:buChar char="•"/>
              <a:tabLst>
                <a:tab pos="308610" algn="l"/>
              </a:tabLst>
            </a:pPr>
            <a:r>
              <a:rPr lang="zh-CN" sz="2400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通用测试库</a:t>
            </a:r>
            <a:endParaRPr sz="1800" dirty="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593243" y="2840347"/>
            <a:ext cx="3872865" cy="1835150"/>
            <a:chOff x="4593243" y="2840347"/>
            <a:chExt cx="3872865" cy="1835150"/>
          </a:xfrm>
        </p:grpSpPr>
        <p:sp>
          <p:nvSpPr>
            <p:cNvPr id="19" name="object 19"/>
            <p:cNvSpPr/>
            <p:nvPr/>
          </p:nvSpPr>
          <p:spPr>
            <a:xfrm>
              <a:off x="4638919" y="2860001"/>
              <a:ext cx="1200150" cy="409575"/>
            </a:xfrm>
            <a:custGeom>
              <a:avLst/>
              <a:gdLst/>
              <a:ahLst/>
              <a:cxnLst/>
              <a:rect l="l" t="t" r="r" b="b"/>
              <a:pathLst>
                <a:path w="1200150" h="409575">
                  <a:moveTo>
                    <a:pt x="1199906" y="40905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4598005" y="2845110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4" h="29844">
                  <a:moveTo>
                    <a:pt x="35836" y="29782"/>
                  </a:moveTo>
                  <a:lnTo>
                    <a:pt x="0" y="943"/>
                  </a:lnTo>
                  <a:lnTo>
                    <a:pt x="45989" y="0"/>
                  </a:lnTo>
                  <a:lnTo>
                    <a:pt x="35836" y="29782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4598005" y="2845110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4" h="29844">
                  <a:moveTo>
                    <a:pt x="45989" y="0"/>
                  </a:moveTo>
                  <a:lnTo>
                    <a:pt x="0" y="943"/>
                  </a:lnTo>
                  <a:lnTo>
                    <a:pt x="35836" y="29782"/>
                  </a:lnTo>
                  <a:lnTo>
                    <a:pt x="45989" y="0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5548324" y="3119043"/>
              <a:ext cx="2913380" cy="1551940"/>
            </a:xfrm>
            <a:custGeom>
              <a:avLst/>
              <a:gdLst/>
              <a:ahLst/>
              <a:cxnLst/>
              <a:rect l="l" t="t" r="r" b="b"/>
              <a:pathLst>
                <a:path w="2913379" h="1551939">
                  <a:moveTo>
                    <a:pt x="2654394" y="1551599"/>
                  </a:moveTo>
                  <a:lnTo>
                    <a:pt x="258604" y="1551599"/>
                  </a:lnTo>
                  <a:lnTo>
                    <a:pt x="212120" y="1547433"/>
                  </a:lnTo>
                  <a:lnTo>
                    <a:pt x="168369" y="1535420"/>
                  </a:lnTo>
                  <a:lnTo>
                    <a:pt x="128082" y="1516292"/>
                  </a:lnTo>
                  <a:lnTo>
                    <a:pt x="91989" y="1490779"/>
                  </a:lnTo>
                  <a:lnTo>
                    <a:pt x="60820" y="1459610"/>
                  </a:lnTo>
                  <a:lnTo>
                    <a:pt x="35307" y="1423517"/>
                  </a:lnTo>
                  <a:lnTo>
                    <a:pt x="16179" y="1383230"/>
                  </a:lnTo>
                  <a:lnTo>
                    <a:pt x="4166" y="1339479"/>
                  </a:lnTo>
                  <a:lnTo>
                    <a:pt x="0" y="1292994"/>
                  </a:lnTo>
                  <a:lnTo>
                    <a:pt x="0" y="258605"/>
                  </a:lnTo>
                  <a:lnTo>
                    <a:pt x="4166" y="212120"/>
                  </a:lnTo>
                  <a:lnTo>
                    <a:pt x="16179" y="168369"/>
                  </a:lnTo>
                  <a:lnTo>
                    <a:pt x="35307" y="128082"/>
                  </a:lnTo>
                  <a:lnTo>
                    <a:pt x="60820" y="91989"/>
                  </a:lnTo>
                  <a:lnTo>
                    <a:pt x="91989" y="60820"/>
                  </a:lnTo>
                  <a:lnTo>
                    <a:pt x="128082" y="35307"/>
                  </a:lnTo>
                  <a:lnTo>
                    <a:pt x="168369" y="16178"/>
                  </a:lnTo>
                  <a:lnTo>
                    <a:pt x="212120" y="4166"/>
                  </a:lnTo>
                  <a:lnTo>
                    <a:pt x="258604" y="0"/>
                  </a:lnTo>
                  <a:lnTo>
                    <a:pt x="2654394" y="0"/>
                  </a:lnTo>
                  <a:lnTo>
                    <a:pt x="2705081" y="5014"/>
                  </a:lnTo>
                  <a:lnTo>
                    <a:pt x="2753358" y="19685"/>
                  </a:lnTo>
                  <a:lnTo>
                    <a:pt x="2797869" y="43448"/>
                  </a:lnTo>
                  <a:lnTo>
                    <a:pt x="2837256" y="75743"/>
                  </a:lnTo>
                  <a:lnTo>
                    <a:pt x="2869551" y="115130"/>
                  </a:lnTo>
                  <a:lnTo>
                    <a:pt x="2893314" y="159641"/>
                  </a:lnTo>
                  <a:lnTo>
                    <a:pt x="2907985" y="207918"/>
                  </a:lnTo>
                  <a:lnTo>
                    <a:pt x="2912999" y="258605"/>
                  </a:lnTo>
                  <a:lnTo>
                    <a:pt x="2912999" y="1292994"/>
                  </a:lnTo>
                  <a:lnTo>
                    <a:pt x="2908833" y="1339479"/>
                  </a:lnTo>
                  <a:lnTo>
                    <a:pt x="2896821" y="1383230"/>
                  </a:lnTo>
                  <a:lnTo>
                    <a:pt x="2877692" y="1423517"/>
                  </a:lnTo>
                  <a:lnTo>
                    <a:pt x="2852179" y="1459610"/>
                  </a:lnTo>
                  <a:lnTo>
                    <a:pt x="2821010" y="1490779"/>
                  </a:lnTo>
                  <a:lnTo>
                    <a:pt x="2784917" y="1516292"/>
                  </a:lnTo>
                  <a:lnTo>
                    <a:pt x="2744630" y="1535420"/>
                  </a:lnTo>
                  <a:lnTo>
                    <a:pt x="2700879" y="1547433"/>
                  </a:lnTo>
                  <a:lnTo>
                    <a:pt x="2654394" y="15515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5548324" y="3119043"/>
              <a:ext cx="2913380" cy="1551940"/>
            </a:xfrm>
            <a:custGeom>
              <a:avLst/>
              <a:gdLst/>
              <a:ahLst/>
              <a:cxnLst/>
              <a:rect l="l" t="t" r="r" b="b"/>
              <a:pathLst>
                <a:path w="2913379" h="1551939">
                  <a:moveTo>
                    <a:pt x="0" y="258605"/>
                  </a:moveTo>
                  <a:lnTo>
                    <a:pt x="4166" y="212120"/>
                  </a:lnTo>
                  <a:lnTo>
                    <a:pt x="16179" y="168369"/>
                  </a:lnTo>
                  <a:lnTo>
                    <a:pt x="35307" y="128082"/>
                  </a:lnTo>
                  <a:lnTo>
                    <a:pt x="60820" y="91989"/>
                  </a:lnTo>
                  <a:lnTo>
                    <a:pt x="91989" y="60820"/>
                  </a:lnTo>
                  <a:lnTo>
                    <a:pt x="128082" y="35307"/>
                  </a:lnTo>
                  <a:lnTo>
                    <a:pt x="168369" y="16178"/>
                  </a:lnTo>
                  <a:lnTo>
                    <a:pt x="212120" y="4166"/>
                  </a:lnTo>
                  <a:lnTo>
                    <a:pt x="258604" y="0"/>
                  </a:lnTo>
                  <a:lnTo>
                    <a:pt x="2654394" y="0"/>
                  </a:lnTo>
                  <a:lnTo>
                    <a:pt x="2705081" y="5014"/>
                  </a:lnTo>
                  <a:lnTo>
                    <a:pt x="2753358" y="19685"/>
                  </a:lnTo>
                  <a:lnTo>
                    <a:pt x="2797869" y="43448"/>
                  </a:lnTo>
                  <a:lnTo>
                    <a:pt x="2837256" y="75743"/>
                  </a:lnTo>
                  <a:lnTo>
                    <a:pt x="2869551" y="115130"/>
                  </a:lnTo>
                  <a:lnTo>
                    <a:pt x="2893314" y="159641"/>
                  </a:lnTo>
                  <a:lnTo>
                    <a:pt x="2907985" y="207918"/>
                  </a:lnTo>
                  <a:lnTo>
                    <a:pt x="2912999" y="258605"/>
                  </a:lnTo>
                  <a:lnTo>
                    <a:pt x="2912999" y="1292994"/>
                  </a:lnTo>
                  <a:lnTo>
                    <a:pt x="2908833" y="1339479"/>
                  </a:lnTo>
                  <a:lnTo>
                    <a:pt x="2896821" y="1383230"/>
                  </a:lnTo>
                  <a:lnTo>
                    <a:pt x="2877692" y="1423517"/>
                  </a:lnTo>
                  <a:lnTo>
                    <a:pt x="2852179" y="1459610"/>
                  </a:lnTo>
                  <a:lnTo>
                    <a:pt x="2821010" y="1490779"/>
                  </a:lnTo>
                  <a:lnTo>
                    <a:pt x="2784917" y="1516292"/>
                  </a:lnTo>
                  <a:lnTo>
                    <a:pt x="2744630" y="1535420"/>
                  </a:lnTo>
                  <a:lnTo>
                    <a:pt x="2700879" y="1547433"/>
                  </a:lnTo>
                  <a:lnTo>
                    <a:pt x="2654394" y="1551599"/>
                  </a:lnTo>
                  <a:lnTo>
                    <a:pt x="258604" y="1551599"/>
                  </a:lnTo>
                  <a:lnTo>
                    <a:pt x="212120" y="1547433"/>
                  </a:lnTo>
                  <a:lnTo>
                    <a:pt x="168369" y="1535420"/>
                  </a:lnTo>
                  <a:lnTo>
                    <a:pt x="128082" y="1516292"/>
                  </a:lnTo>
                  <a:lnTo>
                    <a:pt x="91989" y="1490779"/>
                  </a:lnTo>
                  <a:lnTo>
                    <a:pt x="60820" y="1459610"/>
                  </a:lnTo>
                  <a:lnTo>
                    <a:pt x="35307" y="1423517"/>
                  </a:lnTo>
                  <a:lnTo>
                    <a:pt x="16179" y="1383230"/>
                  </a:lnTo>
                  <a:lnTo>
                    <a:pt x="4166" y="1339479"/>
                  </a:lnTo>
                  <a:lnTo>
                    <a:pt x="0" y="1292994"/>
                  </a:lnTo>
                  <a:lnTo>
                    <a:pt x="0" y="258605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endParaRPr>
            </a:p>
          </p:txBody>
        </p:sp>
      </p:grp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27" name="文本框 26"/>
          <p:cNvSpPr txBox="1"/>
          <p:nvPr/>
        </p:nvSpPr>
        <p:spPr>
          <a:xfrm>
            <a:off x="546100" y="1763395"/>
            <a:ext cx="7844155" cy="1758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5354955" algn="l">
              <a:lnSpc>
                <a:spcPct val="100000"/>
              </a:lnSpc>
            </a:pPr>
            <a:r>
              <a:rPr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&lt;</a:t>
            </a:r>
            <a:r>
              <a:rPr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dependencies</a:t>
            </a:r>
            <a:r>
              <a:rPr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&gt;</a:t>
            </a:r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306070" marR="5354955" algn="l" fontAlgn="auto">
              <a:lnSpc>
                <a:spcPct val="100000"/>
              </a:lnSpc>
              <a:spcBef>
                <a:spcPts val="0"/>
              </a:spcBef>
            </a:pPr>
            <a:r>
              <a:rPr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&lt;</a:t>
            </a:r>
            <a:r>
              <a:rPr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dependency</a:t>
            </a:r>
            <a:r>
              <a:rPr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&gt;</a:t>
            </a:r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581660" algn="l">
              <a:lnSpc>
                <a:spcPct val="100000"/>
              </a:lnSpc>
              <a:spcBef>
                <a:spcPts val="15"/>
              </a:spcBef>
            </a:pPr>
            <a:r>
              <a:rPr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&lt;</a:t>
            </a:r>
            <a:r>
              <a:rPr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groupId</a:t>
            </a:r>
            <a:r>
              <a:rPr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&gt;</a:t>
            </a:r>
            <a:r>
              <a:rPr b="1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org.springframework.boot</a:t>
            </a:r>
            <a:r>
              <a:rPr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&lt;/</a:t>
            </a:r>
            <a:r>
              <a:rPr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groupId</a:t>
            </a:r>
            <a:r>
              <a:rPr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&gt;</a:t>
            </a:r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581660" algn="l">
              <a:lnSpc>
                <a:spcPct val="100000"/>
              </a:lnSpc>
              <a:spcBef>
                <a:spcPts val="15"/>
              </a:spcBef>
            </a:pPr>
            <a:r>
              <a:rPr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&lt;</a:t>
            </a:r>
            <a:r>
              <a:rPr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artifactId</a:t>
            </a:r>
            <a:r>
              <a:rPr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&gt;</a:t>
            </a:r>
            <a:r>
              <a:rPr b="1" spc="-5" dirty="0"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spring-boot-starter-test</a:t>
            </a:r>
            <a:r>
              <a:rPr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&lt;/</a:t>
            </a:r>
            <a:r>
              <a:rPr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artifactId</a:t>
            </a:r>
            <a:r>
              <a:rPr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&gt;</a:t>
            </a:r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307340" algn="l">
              <a:lnSpc>
                <a:spcPct val="100000"/>
              </a:lnSpc>
              <a:spcBef>
                <a:spcPts val="15"/>
              </a:spcBef>
            </a:pPr>
            <a:r>
              <a:rPr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&lt;/</a:t>
            </a:r>
            <a:r>
              <a:rPr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dependency</a:t>
            </a:r>
            <a:r>
              <a:rPr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&gt;</a:t>
            </a:r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algn="l">
              <a:lnSpc>
                <a:spcPct val="100000"/>
              </a:lnSpc>
            </a:pPr>
            <a:r>
              <a:rPr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&lt;/</a:t>
            </a:r>
            <a:r>
              <a:rPr b="1" spc="-5" dirty="0">
                <a:solidFill>
                  <a:srgbClr val="3E7F7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dependencies</a:t>
            </a:r>
            <a:r>
              <a:rPr b="1" spc="-5" dirty="0">
                <a:solidFill>
                  <a:srgbClr val="008080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&gt;</a:t>
            </a:r>
            <a:endParaRPr lang="zh-CN" altLang="en-US"/>
          </a:p>
        </p:txBody>
      </p:sp>
      <p:sp>
        <p:nvSpPr>
          <p:cNvPr id="24" name="object 24"/>
          <p:cNvSpPr txBox="1"/>
          <p:nvPr/>
        </p:nvSpPr>
        <p:spPr>
          <a:xfrm>
            <a:off x="5823457" y="3234507"/>
            <a:ext cx="102933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 b="1"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解决</a:t>
            </a:r>
            <a:endParaRPr lang="zh-CN" sz="1800" b="1" spc="-5" dirty="0">
              <a:solidFill>
                <a:srgbClr val="4D4D4D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823585" y="3524250"/>
            <a:ext cx="2233930" cy="103568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85"/>
              </a:spcBef>
            </a:pPr>
            <a:r>
              <a:rPr sz="1600" i="1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spring-test-*.jar </a:t>
            </a:r>
            <a:endParaRPr sz="1600" i="1" dirty="0">
              <a:solidFill>
                <a:srgbClr val="4D4D4D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12700" marR="5080">
              <a:lnSpc>
                <a:spcPct val="101000"/>
              </a:lnSpc>
              <a:spcBef>
                <a:spcPts val="85"/>
              </a:spcBef>
            </a:pPr>
            <a:r>
              <a:rPr sz="1600" i="1" spc="-5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junit-*.jar </a:t>
            </a:r>
            <a:endParaRPr sz="1600" i="1" spc="-5" dirty="0">
              <a:solidFill>
                <a:srgbClr val="4D4D4D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12700" marR="5080">
              <a:lnSpc>
                <a:spcPct val="101000"/>
              </a:lnSpc>
              <a:spcBef>
                <a:spcPts val="85"/>
              </a:spcBef>
            </a:pPr>
            <a:r>
              <a:rPr sz="1600" i="1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mockito-*.jar</a:t>
            </a:r>
            <a:endParaRPr sz="1600" i="1" dirty="0">
              <a:solidFill>
                <a:srgbClr val="4D4D4D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  <a:p>
            <a:pPr marL="12700" marR="5080">
              <a:lnSpc>
                <a:spcPct val="101000"/>
              </a:lnSpc>
              <a:spcBef>
                <a:spcPts val="85"/>
              </a:spcBef>
            </a:pPr>
            <a:r>
              <a:rPr sz="1600" i="1" dirty="0">
                <a:solidFill>
                  <a:srgbClr val="4D4D4D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…</a:t>
            </a:r>
            <a:endParaRPr sz="1600"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752" y="4856086"/>
            <a:ext cx="258445" cy="149860"/>
          </a:xfrm>
          <a:custGeom>
            <a:avLst/>
            <a:gdLst/>
            <a:ahLst/>
            <a:cxnLst/>
            <a:rect l="l" t="t" r="r" b="b"/>
            <a:pathLst>
              <a:path w="258445" h="149860">
                <a:moveTo>
                  <a:pt x="22529" y="0"/>
                </a:moveTo>
                <a:lnTo>
                  <a:pt x="0" y="0"/>
                </a:lnTo>
                <a:lnTo>
                  <a:pt x="0" y="21932"/>
                </a:lnTo>
                <a:lnTo>
                  <a:pt x="22529" y="21932"/>
                </a:lnTo>
                <a:lnTo>
                  <a:pt x="22529" y="0"/>
                </a:lnTo>
                <a:close/>
              </a:path>
              <a:path w="258445" h="149860">
                <a:moveTo>
                  <a:pt x="22618" y="38036"/>
                </a:moveTo>
                <a:lnTo>
                  <a:pt x="0" y="38036"/>
                </a:lnTo>
                <a:lnTo>
                  <a:pt x="0" y="146812"/>
                </a:lnTo>
                <a:lnTo>
                  <a:pt x="22618" y="146812"/>
                </a:lnTo>
                <a:lnTo>
                  <a:pt x="22618" y="38036"/>
                </a:lnTo>
                <a:close/>
              </a:path>
              <a:path w="258445" h="149860">
                <a:moveTo>
                  <a:pt x="152958" y="37947"/>
                </a:moveTo>
                <a:lnTo>
                  <a:pt x="131279" y="37947"/>
                </a:lnTo>
                <a:lnTo>
                  <a:pt x="103784" y="125247"/>
                </a:lnTo>
                <a:lnTo>
                  <a:pt x="102755" y="129019"/>
                </a:lnTo>
                <a:lnTo>
                  <a:pt x="102006" y="131267"/>
                </a:lnTo>
                <a:lnTo>
                  <a:pt x="95338" y="131267"/>
                </a:lnTo>
                <a:lnTo>
                  <a:pt x="94589" y="129019"/>
                </a:lnTo>
                <a:lnTo>
                  <a:pt x="93459" y="125247"/>
                </a:lnTo>
                <a:lnTo>
                  <a:pt x="66344" y="37947"/>
                </a:lnTo>
                <a:lnTo>
                  <a:pt x="39230" y="37947"/>
                </a:lnTo>
                <a:lnTo>
                  <a:pt x="39230" y="53962"/>
                </a:lnTo>
                <a:lnTo>
                  <a:pt x="49733" y="53962"/>
                </a:lnTo>
                <a:lnTo>
                  <a:pt x="75920" y="132029"/>
                </a:lnTo>
                <a:lnTo>
                  <a:pt x="79565" y="139763"/>
                </a:lnTo>
                <a:lnTo>
                  <a:pt x="84455" y="145135"/>
                </a:lnTo>
                <a:lnTo>
                  <a:pt x="90754" y="148247"/>
                </a:lnTo>
                <a:lnTo>
                  <a:pt x="98628" y="149263"/>
                </a:lnTo>
                <a:lnTo>
                  <a:pt x="104724" y="148729"/>
                </a:lnTo>
                <a:lnTo>
                  <a:pt x="110959" y="146405"/>
                </a:lnTo>
                <a:lnTo>
                  <a:pt x="116738" y="141198"/>
                </a:lnTo>
                <a:lnTo>
                  <a:pt x="121526" y="132029"/>
                </a:lnTo>
                <a:lnTo>
                  <a:pt x="152958" y="37947"/>
                </a:lnTo>
                <a:close/>
              </a:path>
              <a:path w="258445" h="149860">
                <a:moveTo>
                  <a:pt x="258241" y="85039"/>
                </a:moveTo>
                <a:lnTo>
                  <a:pt x="254609" y="66001"/>
                </a:lnTo>
                <a:lnTo>
                  <a:pt x="247713" y="55930"/>
                </a:lnTo>
                <a:lnTo>
                  <a:pt x="244398" y="51104"/>
                </a:lnTo>
                <a:lnTo>
                  <a:pt x="237032" y="46558"/>
                </a:lnTo>
                <a:lnTo>
                  <a:pt x="237032" y="102171"/>
                </a:lnTo>
                <a:lnTo>
                  <a:pt x="235064" y="113449"/>
                </a:lnTo>
                <a:lnTo>
                  <a:pt x="229400" y="122745"/>
                </a:lnTo>
                <a:lnTo>
                  <a:pt x="220446" y="129044"/>
                </a:lnTo>
                <a:lnTo>
                  <a:pt x="208610" y="131368"/>
                </a:lnTo>
                <a:lnTo>
                  <a:pt x="196583" y="129044"/>
                </a:lnTo>
                <a:lnTo>
                  <a:pt x="187693" y="122745"/>
                </a:lnTo>
                <a:lnTo>
                  <a:pt x="182194" y="113449"/>
                </a:lnTo>
                <a:lnTo>
                  <a:pt x="180352" y="102171"/>
                </a:lnTo>
                <a:lnTo>
                  <a:pt x="180378" y="85039"/>
                </a:lnTo>
                <a:lnTo>
                  <a:pt x="182168" y="73850"/>
                </a:lnTo>
                <a:lnTo>
                  <a:pt x="187553" y="64566"/>
                </a:lnTo>
                <a:lnTo>
                  <a:pt x="196392" y="58254"/>
                </a:lnTo>
                <a:lnTo>
                  <a:pt x="208610" y="55930"/>
                </a:lnTo>
                <a:lnTo>
                  <a:pt x="220484" y="58254"/>
                </a:lnTo>
                <a:lnTo>
                  <a:pt x="229438" y="64566"/>
                </a:lnTo>
                <a:lnTo>
                  <a:pt x="235077" y="73850"/>
                </a:lnTo>
                <a:lnTo>
                  <a:pt x="237020" y="85039"/>
                </a:lnTo>
                <a:lnTo>
                  <a:pt x="237032" y="102171"/>
                </a:lnTo>
                <a:lnTo>
                  <a:pt x="237032" y="46558"/>
                </a:lnTo>
                <a:lnTo>
                  <a:pt x="228714" y="41414"/>
                </a:lnTo>
                <a:lnTo>
                  <a:pt x="208610" y="37947"/>
                </a:lnTo>
                <a:lnTo>
                  <a:pt x="188518" y="41414"/>
                </a:lnTo>
                <a:lnTo>
                  <a:pt x="172821" y="51104"/>
                </a:lnTo>
                <a:lnTo>
                  <a:pt x="162610" y="66001"/>
                </a:lnTo>
                <a:lnTo>
                  <a:pt x="159054" y="85039"/>
                </a:lnTo>
                <a:lnTo>
                  <a:pt x="159067" y="102171"/>
                </a:lnTo>
                <a:lnTo>
                  <a:pt x="162699" y="121119"/>
                </a:lnTo>
                <a:lnTo>
                  <a:pt x="172885" y="136004"/>
                </a:lnTo>
                <a:lnTo>
                  <a:pt x="188544" y="145707"/>
                </a:lnTo>
                <a:lnTo>
                  <a:pt x="208610" y="149161"/>
                </a:lnTo>
                <a:lnTo>
                  <a:pt x="228714" y="145707"/>
                </a:lnTo>
                <a:lnTo>
                  <a:pt x="244398" y="136004"/>
                </a:lnTo>
                <a:lnTo>
                  <a:pt x="247586" y="131368"/>
                </a:lnTo>
                <a:lnTo>
                  <a:pt x="254609" y="121119"/>
                </a:lnTo>
                <a:lnTo>
                  <a:pt x="258229" y="102171"/>
                </a:lnTo>
                <a:lnTo>
                  <a:pt x="258241" y="8503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4545" y="4856086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4119" y="42557"/>
                </a:moveTo>
                <a:lnTo>
                  <a:pt x="48145" y="36436"/>
                </a:lnTo>
                <a:lnTo>
                  <a:pt x="28067" y="39852"/>
                </a:lnTo>
                <a:lnTo>
                  <a:pt x="12915" y="49631"/>
                </a:lnTo>
                <a:lnTo>
                  <a:pt x="3340" y="65087"/>
                </a:lnTo>
                <a:lnTo>
                  <a:pt x="0" y="85509"/>
                </a:lnTo>
                <a:lnTo>
                  <a:pt x="0" y="97370"/>
                </a:lnTo>
                <a:lnTo>
                  <a:pt x="3340" y="117830"/>
                </a:lnTo>
                <a:lnTo>
                  <a:pt x="12915" y="133388"/>
                </a:lnTo>
                <a:lnTo>
                  <a:pt x="28067" y="143256"/>
                </a:lnTo>
                <a:lnTo>
                  <a:pt x="48145" y="146723"/>
                </a:lnTo>
                <a:lnTo>
                  <a:pt x="54051" y="146723"/>
                </a:lnTo>
                <a:lnTo>
                  <a:pt x="56400" y="146443"/>
                </a:lnTo>
                <a:lnTo>
                  <a:pt x="56400" y="128257"/>
                </a:lnTo>
                <a:lnTo>
                  <a:pt x="55460" y="128257"/>
                </a:lnTo>
                <a:lnTo>
                  <a:pt x="48704" y="128447"/>
                </a:lnTo>
                <a:lnTo>
                  <a:pt x="48145" y="128447"/>
                </a:lnTo>
                <a:lnTo>
                  <a:pt x="37071" y="126212"/>
                </a:lnTo>
                <a:lnTo>
                  <a:pt x="28536" y="119900"/>
                </a:lnTo>
                <a:lnTo>
                  <a:pt x="23063" y="110096"/>
                </a:lnTo>
                <a:lnTo>
                  <a:pt x="21120" y="97370"/>
                </a:lnTo>
                <a:lnTo>
                  <a:pt x="21120" y="85509"/>
                </a:lnTo>
                <a:lnTo>
                  <a:pt x="23075" y="72783"/>
                </a:lnTo>
                <a:lnTo>
                  <a:pt x="28575" y="62979"/>
                </a:lnTo>
                <a:lnTo>
                  <a:pt x="37109" y="56667"/>
                </a:lnTo>
                <a:lnTo>
                  <a:pt x="48145" y="54432"/>
                </a:lnTo>
                <a:lnTo>
                  <a:pt x="55372" y="54432"/>
                </a:lnTo>
                <a:lnTo>
                  <a:pt x="66446" y="54991"/>
                </a:lnTo>
                <a:lnTo>
                  <a:pt x="70294" y="55841"/>
                </a:lnTo>
                <a:lnTo>
                  <a:pt x="71412" y="56032"/>
                </a:lnTo>
                <a:lnTo>
                  <a:pt x="71412" y="146723"/>
                </a:lnTo>
                <a:lnTo>
                  <a:pt x="94030" y="146723"/>
                </a:lnTo>
                <a:lnTo>
                  <a:pt x="94030" y="45097"/>
                </a:lnTo>
                <a:lnTo>
                  <a:pt x="94119" y="43218"/>
                </a:lnTo>
                <a:lnTo>
                  <a:pt x="94119" y="42557"/>
                </a:lnTo>
                <a:close/>
              </a:path>
              <a:path w="138430" h="147320">
                <a:moveTo>
                  <a:pt x="138417" y="0"/>
                </a:moveTo>
                <a:lnTo>
                  <a:pt x="115798" y="0"/>
                </a:lnTo>
                <a:lnTo>
                  <a:pt x="115798" y="146812"/>
                </a:lnTo>
                <a:lnTo>
                  <a:pt x="138417" y="146812"/>
                </a:lnTo>
                <a:lnTo>
                  <a:pt x="138417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7338" y="4856074"/>
            <a:ext cx="100330" cy="147320"/>
          </a:xfrm>
          <a:custGeom>
            <a:avLst/>
            <a:gdLst/>
            <a:ahLst/>
            <a:cxnLst/>
            <a:rect l="l" t="t" r="r" b="b"/>
            <a:pathLst>
              <a:path w="100329" h="147320">
                <a:moveTo>
                  <a:pt x="23459" y="146724"/>
                </a:moveTo>
                <a:lnTo>
                  <a:pt x="0" y="146724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41"/>
                </a:lnTo>
                <a:lnTo>
                  <a:pt x="95405" y="24235"/>
                </a:lnTo>
                <a:lnTo>
                  <a:pt x="99841" y="45205"/>
                </a:lnTo>
                <a:lnTo>
                  <a:pt x="99841" y="47087"/>
                </a:lnTo>
                <a:lnTo>
                  <a:pt x="67381" y="88790"/>
                </a:lnTo>
                <a:lnTo>
                  <a:pt x="41100" y="91161"/>
                </a:lnTo>
                <a:lnTo>
                  <a:pt x="38756" y="91068"/>
                </a:lnTo>
                <a:lnTo>
                  <a:pt x="38756" y="71292"/>
                </a:lnTo>
                <a:lnTo>
                  <a:pt x="45322" y="71292"/>
                </a:lnTo>
                <a:lnTo>
                  <a:pt x="59386" y="69531"/>
                </a:lnTo>
                <a:lnTo>
                  <a:pt x="68735" y="64557"/>
                </a:lnTo>
                <a:lnTo>
                  <a:pt x="73931" y="56829"/>
                </a:lnTo>
                <a:lnTo>
                  <a:pt x="75537" y="46807"/>
                </a:lnTo>
                <a:lnTo>
                  <a:pt x="75537" y="45015"/>
                </a:lnTo>
                <a:lnTo>
                  <a:pt x="45229" y="20623"/>
                </a:lnTo>
                <a:lnTo>
                  <a:pt x="42603" y="20530"/>
                </a:lnTo>
                <a:lnTo>
                  <a:pt x="40163" y="20437"/>
                </a:lnTo>
                <a:lnTo>
                  <a:pt x="23459" y="20437"/>
                </a:lnTo>
                <a:lnTo>
                  <a:pt x="23459" y="146724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1266" y="4870579"/>
            <a:ext cx="59690" cy="132080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2032"/>
                </a:moveTo>
                <a:lnTo>
                  <a:pt x="30780" y="132032"/>
                </a:lnTo>
                <a:lnTo>
                  <a:pt x="16984" y="130393"/>
                </a:lnTo>
                <a:lnTo>
                  <a:pt x="7402" y="125345"/>
                </a:lnTo>
                <a:lnTo>
                  <a:pt x="1813" y="116696"/>
                </a:lnTo>
                <a:lnTo>
                  <a:pt x="0" y="104251"/>
                </a:lnTo>
                <a:lnTo>
                  <a:pt x="0" y="3012"/>
                </a:lnTo>
                <a:lnTo>
                  <a:pt x="22897" y="0"/>
                </a:lnTo>
                <a:lnTo>
                  <a:pt x="22897" y="23446"/>
                </a:lnTo>
                <a:lnTo>
                  <a:pt x="59682" y="23446"/>
                </a:lnTo>
                <a:lnTo>
                  <a:pt x="59682" y="40963"/>
                </a:lnTo>
                <a:lnTo>
                  <a:pt x="22897" y="40963"/>
                </a:lnTo>
                <a:lnTo>
                  <a:pt x="22897" y="114137"/>
                </a:lnTo>
                <a:lnTo>
                  <a:pt x="29184" y="114514"/>
                </a:lnTo>
                <a:lnTo>
                  <a:pt x="59682" y="114514"/>
                </a:lnTo>
                <a:lnTo>
                  <a:pt x="59682" y="13203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3286" y="4983869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22"/>
                </a:moveTo>
                <a:lnTo>
                  <a:pt x="4222" y="19022"/>
                </a:lnTo>
                <a:lnTo>
                  <a:pt x="0" y="14691"/>
                </a:lnTo>
                <a:lnTo>
                  <a:pt x="0" y="4237"/>
                </a:lnTo>
                <a:lnTo>
                  <a:pt x="4222" y="0"/>
                </a:lnTo>
                <a:lnTo>
                  <a:pt x="14828" y="0"/>
                </a:lnTo>
                <a:lnTo>
                  <a:pt x="16049" y="1224"/>
                </a:lnTo>
                <a:lnTo>
                  <a:pt x="5066" y="1224"/>
                </a:lnTo>
                <a:lnTo>
                  <a:pt x="1410" y="4898"/>
                </a:lnTo>
                <a:lnTo>
                  <a:pt x="1410" y="13844"/>
                </a:lnTo>
                <a:lnTo>
                  <a:pt x="5066" y="17517"/>
                </a:lnTo>
                <a:lnTo>
                  <a:pt x="16295" y="17517"/>
                </a:lnTo>
                <a:lnTo>
                  <a:pt x="14828" y="19022"/>
                </a:lnTo>
                <a:close/>
              </a:path>
              <a:path w="19050" h="19050">
                <a:moveTo>
                  <a:pt x="16295" y="17517"/>
                </a:moveTo>
                <a:lnTo>
                  <a:pt x="13984" y="17517"/>
                </a:lnTo>
                <a:lnTo>
                  <a:pt x="17548" y="13844"/>
                </a:lnTo>
                <a:lnTo>
                  <a:pt x="17459" y="4898"/>
                </a:lnTo>
                <a:lnTo>
                  <a:pt x="13984" y="1224"/>
                </a:lnTo>
                <a:lnTo>
                  <a:pt x="16049" y="1224"/>
                </a:lnTo>
                <a:lnTo>
                  <a:pt x="19051" y="4237"/>
                </a:lnTo>
                <a:lnTo>
                  <a:pt x="19051" y="14691"/>
                </a:lnTo>
                <a:lnTo>
                  <a:pt x="16295" y="17517"/>
                </a:lnTo>
                <a:close/>
              </a:path>
              <a:path w="19050" h="19050">
                <a:moveTo>
                  <a:pt x="7507" y="14407"/>
                </a:moveTo>
                <a:lnTo>
                  <a:pt x="6384" y="14407"/>
                </a:lnTo>
                <a:lnTo>
                  <a:pt x="6384" y="4237"/>
                </a:lnTo>
                <a:lnTo>
                  <a:pt x="11826" y="4237"/>
                </a:lnTo>
                <a:lnTo>
                  <a:pt x="12919" y="5178"/>
                </a:lnTo>
                <a:lnTo>
                  <a:pt x="7321" y="5178"/>
                </a:lnTo>
                <a:lnTo>
                  <a:pt x="7321" y="9606"/>
                </a:lnTo>
                <a:lnTo>
                  <a:pt x="12291" y="9606"/>
                </a:lnTo>
                <a:lnTo>
                  <a:pt x="11075" y="10170"/>
                </a:lnTo>
                <a:lnTo>
                  <a:pt x="11250" y="10453"/>
                </a:lnTo>
                <a:lnTo>
                  <a:pt x="9947" y="10453"/>
                </a:lnTo>
                <a:lnTo>
                  <a:pt x="7507" y="10547"/>
                </a:lnTo>
                <a:lnTo>
                  <a:pt x="7507" y="14407"/>
                </a:lnTo>
                <a:close/>
              </a:path>
              <a:path w="19050" h="19050">
                <a:moveTo>
                  <a:pt x="12291" y="9606"/>
                </a:moveTo>
                <a:lnTo>
                  <a:pt x="11075" y="9606"/>
                </a:lnTo>
                <a:lnTo>
                  <a:pt x="12012" y="8758"/>
                </a:lnTo>
                <a:lnTo>
                  <a:pt x="12012" y="5932"/>
                </a:lnTo>
                <a:lnTo>
                  <a:pt x="11075" y="5178"/>
                </a:lnTo>
                <a:lnTo>
                  <a:pt x="12919" y="5178"/>
                </a:lnTo>
                <a:lnTo>
                  <a:pt x="13139" y="5368"/>
                </a:lnTo>
                <a:lnTo>
                  <a:pt x="13139" y="8758"/>
                </a:lnTo>
                <a:lnTo>
                  <a:pt x="12291" y="9606"/>
                </a:lnTo>
                <a:close/>
              </a:path>
              <a:path w="19050" h="19050">
                <a:moveTo>
                  <a:pt x="13701" y="14407"/>
                </a:moveTo>
                <a:lnTo>
                  <a:pt x="12481" y="14407"/>
                </a:lnTo>
                <a:lnTo>
                  <a:pt x="9947" y="10453"/>
                </a:lnTo>
                <a:lnTo>
                  <a:pt x="11250" y="10453"/>
                </a:lnTo>
                <a:lnTo>
                  <a:pt x="13701" y="14407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5752" y="4856086"/>
            <a:ext cx="258445" cy="149860"/>
          </a:xfrm>
          <a:custGeom>
            <a:avLst/>
            <a:gdLst/>
            <a:ahLst/>
            <a:cxnLst/>
            <a:rect l="l" t="t" r="r" b="b"/>
            <a:pathLst>
              <a:path w="258445" h="149860">
                <a:moveTo>
                  <a:pt x="22529" y="0"/>
                </a:moveTo>
                <a:lnTo>
                  <a:pt x="0" y="0"/>
                </a:lnTo>
                <a:lnTo>
                  <a:pt x="0" y="21932"/>
                </a:lnTo>
                <a:lnTo>
                  <a:pt x="22529" y="21932"/>
                </a:lnTo>
                <a:lnTo>
                  <a:pt x="22529" y="0"/>
                </a:lnTo>
                <a:close/>
              </a:path>
              <a:path w="258445" h="149860">
                <a:moveTo>
                  <a:pt x="22618" y="38036"/>
                </a:moveTo>
                <a:lnTo>
                  <a:pt x="0" y="38036"/>
                </a:lnTo>
                <a:lnTo>
                  <a:pt x="0" y="146812"/>
                </a:lnTo>
                <a:lnTo>
                  <a:pt x="22618" y="146812"/>
                </a:lnTo>
                <a:lnTo>
                  <a:pt x="22618" y="38036"/>
                </a:lnTo>
                <a:close/>
              </a:path>
              <a:path w="258445" h="149860">
                <a:moveTo>
                  <a:pt x="152958" y="37947"/>
                </a:moveTo>
                <a:lnTo>
                  <a:pt x="131279" y="37947"/>
                </a:lnTo>
                <a:lnTo>
                  <a:pt x="103784" y="125247"/>
                </a:lnTo>
                <a:lnTo>
                  <a:pt x="102755" y="129019"/>
                </a:lnTo>
                <a:lnTo>
                  <a:pt x="102006" y="131267"/>
                </a:lnTo>
                <a:lnTo>
                  <a:pt x="95338" y="131267"/>
                </a:lnTo>
                <a:lnTo>
                  <a:pt x="94589" y="129019"/>
                </a:lnTo>
                <a:lnTo>
                  <a:pt x="93459" y="125247"/>
                </a:lnTo>
                <a:lnTo>
                  <a:pt x="66344" y="37947"/>
                </a:lnTo>
                <a:lnTo>
                  <a:pt x="39230" y="37947"/>
                </a:lnTo>
                <a:lnTo>
                  <a:pt x="39230" y="53962"/>
                </a:lnTo>
                <a:lnTo>
                  <a:pt x="49733" y="53962"/>
                </a:lnTo>
                <a:lnTo>
                  <a:pt x="75920" y="132029"/>
                </a:lnTo>
                <a:lnTo>
                  <a:pt x="79565" y="139763"/>
                </a:lnTo>
                <a:lnTo>
                  <a:pt x="84455" y="145135"/>
                </a:lnTo>
                <a:lnTo>
                  <a:pt x="90754" y="148247"/>
                </a:lnTo>
                <a:lnTo>
                  <a:pt x="98628" y="149263"/>
                </a:lnTo>
                <a:lnTo>
                  <a:pt x="104724" y="148729"/>
                </a:lnTo>
                <a:lnTo>
                  <a:pt x="110959" y="146405"/>
                </a:lnTo>
                <a:lnTo>
                  <a:pt x="116738" y="141198"/>
                </a:lnTo>
                <a:lnTo>
                  <a:pt x="121526" y="132029"/>
                </a:lnTo>
                <a:lnTo>
                  <a:pt x="152958" y="37947"/>
                </a:lnTo>
                <a:close/>
              </a:path>
              <a:path w="258445" h="149860">
                <a:moveTo>
                  <a:pt x="258241" y="85039"/>
                </a:moveTo>
                <a:lnTo>
                  <a:pt x="254609" y="66001"/>
                </a:lnTo>
                <a:lnTo>
                  <a:pt x="247713" y="55930"/>
                </a:lnTo>
                <a:lnTo>
                  <a:pt x="244398" y="51104"/>
                </a:lnTo>
                <a:lnTo>
                  <a:pt x="237032" y="46558"/>
                </a:lnTo>
                <a:lnTo>
                  <a:pt x="237032" y="102171"/>
                </a:lnTo>
                <a:lnTo>
                  <a:pt x="235064" y="113449"/>
                </a:lnTo>
                <a:lnTo>
                  <a:pt x="229400" y="122745"/>
                </a:lnTo>
                <a:lnTo>
                  <a:pt x="220446" y="129044"/>
                </a:lnTo>
                <a:lnTo>
                  <a:pt x="208610" y="131368"/>
                </a:lnTo>
                <a:lnTo>
                  <a:pt x="196583" y="129044"/>
                </a:lnTo>
                <a:lnTo>
                  <a:pt x="187693" y="122745"/>
                </a:lnTo>
                <a:lnTo>
                  <a:pt x="182194" y="113449"/>
                </a:lnTo>
                <a:lnTo>
                  <a:pt x="180352" y="102171"/>
                </a:lnTo>
                <a:lnTo>
                  <a:pt x="180378" y="85039"/>
                </a:lnTo>
                <a:lnTo>
                  <a:pt x="182168" y="73850"/>
                </a:lnTo>
                <a:lnTo>
                  <a:pt x="187553" y="64566"/>
                </a:lnTo>
                <a:lnTo>
                  <a:pt x="196392" y="58254"/>
                </a:lnTo>
                <a:lnTo>
                  <a:pt x="208610" y="55930"/>
                </a:lnTo>
                <a:lnTo>
                  <a:pt x="220484" y="58254"/>
                </a:lnTo>
                <a:lnTo>
                  <a:pt x="229438" y="64566"/>
                </a:lnTo>
                <a:lnTo>
                  <a:pt x="235077" y="73850"/>
                </a:lnTo>
                <a:lnTo>
                  <a:pt x="237020" y="85039"/>
                </a:lnTo>
                <a:lnTo>
                  <a:pt x="237032" y="102171"/>
                </a:lnTo>
                <a:lnTo>
                  <a:pt x="237032" y="46558"/>
                </a:lnTo>
                <a:lnTo>
                  <a:pt x="228714" y="41414"/>
                </a:lnTo>
                <a:lnTo>
                  <a:pt x="208610" y="37947"/>
                </a:lnTo>
                <a:lnTo>
                  <a:pt x="188518" y="41414"/>
                </a:lnTo>
                <a:lnTo>
                  <a:pt x="172821" y="51104"/>
                </a:lnTo>
                <a:lnTo>
                  <a:pt x="162610" y="66001"/>
                </a:lnTo>
                <a:lnTo>
                  <a:pt x="159054" y="85039"/>
                </a:lnTo>
                <a:lnTo>
                  <a:pt x="159067" y="102171"/>
                </a:lnTo>
                <a:lnTo>
                  <a:pt x="162699" y="121119"/>
                </a:lnTo>
                <a:lnTo>
                  <a:pt x="172885" y="136004"/>
                </a:lnTo>
                <a:lnTo>
                  <a:pt x="188544" y="145707"/>
                </a:lnTo>
                <a:lnTo>
                  <a:pt x="208610" y="149161"/>
                </a:lnTo>
                <a:lnTo>
                  <a:pt x="228714" y="145707"/>
                </a:lnTo>
                <a:lnTo>
                  <a:pt x="244398" y="136004"/>
                </a:lnTo>
                <a:lnTo>
                  <a:pt x="247586" y="131368"/>
                </a:lnTo>
                <a:lnTo>
                  <a:pt x="254609" y="121119"/>
                </a:lnTo>
                <a:lnTo>
                  <a:pt x="258229" y="102171"/>
                </a:lnTo>
                <a:lnTo>
                  <a:pt x="258241" y="85039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4545" y="4856086"/>
            <a:ext cx="138430" cy="147320"/>
          </a:xfrm>
          <a:custGeom>
            <a:avLst/>
            <a:gdLst/>
            <a:ahLst/>
            <a:cxnLst/>
            <a:rect l="l" t="t" r="r" b="b"/>
            <a:pathLst>
              <a:path w="138430" h="147320">
                <a:moveTo>
                  <a:pt x="94119" y="42557"/>
                </a:moveTo>
                <a:lnTo>
                  <a:pt x="48145" y="36436"/>
                </a:lnTo>
                <a:lnTo>
                  <a:pt x="28067" y="39852"/>
                </a:lnTo>
                <a:lnTo>
                  <a:pt x="12915" y="49631"/>
                </a:lnTo>
                <a:lnTo>
                  <a:pt x="3340" y="65087"/>
                </a:lnTo>
                <a:lnTo>
                  <a:pt x="0" y="85509"/>
                </a:lnTo>
                <a:lnTo>
                  <a:pt x="0" y="97370"/>
                </a:lnTo>
                <a:lnTo>
                  <a:pt x="3340" y="117830"/>
                </a:lnTo>
                <a:lnTo>
                  <a:pt x="12915" y="133388"/>
                </a:lnTo>
                <a:lnTo>
                  <a:pt x="28067" y="143256"/>
                </a:lnTo>
                <a:lnTo>
                  <a:pt x="48145" y="146723"/>
                </a:lnTo>
                <a:lnTo>
                  <a:pt x="54051" y="146723"/>
                </a:lnTo>
                <a:lnTo>
                  <a:pt x="56400" y="146443"/>
                </a:lnTo>
                <a:lnTo>
                  <a:pt x="56400" y="128257"/>
                </a:lnTo>
                <a:lnTo>
                  <a:pt x="55460" y="128257"/>
                </a:lnTo>
                <a:lnTo>
                  <a:pt x="48704" y="128447"/>
                </a:lnTo>
                <a:lnTo>
                  <a:pt x="48145" y="128447"/>
                </a:lnTo>
                <a:lnTo>
                  <a:pt x="37071" y="126212"/>
                </a:lnTo>
                <a:lnTo>
                  <a:pt x="28536" y="119900"/>
                </a:lnTo>
                <a:lnTo>
                  <a:pt x="23063" y="110096"/>
                </a:lnTo>
                <a:lnTo>
                  <a:pt x="21120" y="97370"/>
                </a:lnTo>
                <a:lnTo>
                  <a:pt x="21120" y="85509"/>
                </a:lnTo>
                <a:lnTo>
                  <a:pt x="23075" y="72783"/>
                </a:lnTo>
                <a:lnTo>
                  <a:pt x="28575" y="62979"/>
                </a:lnTo>
                <a:lnTo>
                  <a:pt x="37109" y="56667"/>
                </a:lnTo>
                <a:lnTo>
                  <a:pt x="48145" y="54432"/>
                </a:lnTo>
                <a:lnTo>
                  <a:pt x="55372" y="54432"/>
                </a:lnTo>
                <a:lnTo>
                  <a:pt x="66446" y="54991"/>
                </a:lnTo>
                <a:lnTo>
                  <a:pt x="70294" y="55841"/>
                </a:lnTo>
                <a:lnTo>
                  <a:pt x="71412" y="56032"/>
                </a:lnTo>
                <a:lnTo>
                  <a:pt x="71412" y="146723"/>
                </a:lnTo>
                <a:lnTo>
                  <a:pt x="94030" y="146723"/>
                </a:lnTo>
                <a:lnTo>
                  <a:pt x="94030" y="45097"/>
                </a:lnTo>
                <a:lnTo>
                  <a:pt x="94119" y="43218"/>
                </a:lnTo>
                <a:lnTo>
                  <a:pt x="94119" y="42557"/>
                </a:lnTo>
                <a:close/>
              </a:path>
              <a:path w="138430" h="147320">
                <a:moveTo>
                  <a:pt x="138417" y="0"/>
                </a:moveTo>
                <a:lnTo>
                  <a:pt x="115798" y="0"/>
                </a:lnTo>
                <a:lnTo>
                  <a:pt x="115798" y="146812"/>
                </a:lnTo>
                <a:lnTo>
                  <a:pt x="138417" y="146812"/>
                </a:lnTo>
                <a:lnTo>
                  <a:pt x="138417" y="0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7338" y="4856074"/>
            <a:ext cx="100330" cy="147320"/>
          </a:xfrm>
          <a:custGeom>
            <a:avLst/>
            <a:gdLst/>
            <a:ahLst/>
            <a:cxnLst/>
            <a:rect l="l" t="t" r="r" b="b"/>
            <a:pathLst>
              <a:path w="100329" h="147320">
                <a:moveTo>
                  <a:pt x="23459" y="146724"/>
                </a:moveTo>
                <a:lnTo>
                  <a:pt x="0" y="146724"/>
                </a:lnTo>
                <a:lnTo>
                  <a:pt x="0" y="0"/>
                </a:lnTo>
                <a:lnTo>
                  <a:pt x="39694" y="0"/>
                </a:lnTo>
                <a:lnTo>
                  <a:pt x="64083" y="2427"/>
                </a:lnTo>
                <a:lnTo>
                  <a:pt x="83070" y="10241"/>
                </a:lnTo>
                <a:lnTo>
                  <a:pt x="95405" y="24235"/>
                </a:lnTo>
                <a:lnTo>
                  <a:pt x="99841" y="45205"/>
                </a:lnTo>
                <a:lnTo>
                  <a:pt x="99841" y="47087"/>
                </a:lnTo>
                <a:lnTo>
                  <a:pt x="67381" y="88790"/>
                </a:lnTo>
                <a:lnTo>
                  <a:pt x="41100" y="91161"/>
                </a:lnTo>
                <a:lnTo>
                  <a:pt x="38756" y="91068"/>
                </a:lnTo>
                <a:lnTo>
                  <a:pt x="38756" y="71292"/>
                </a:lnTo>
                <a:lnTo>
                  <a:pt x="45322" y="71292"/>
                </a:lnTo>
                <a:lnTo>
                  <a:pt x="59386" y="69531"/>
                </a:lnTo>
                <a:lnTo>
                  <a:pt x="68735" y="64557"/>
                </a:lnTo>
                <a:lnTo>
                  <a:pt x="73931" y="56829"/>
                </a:lnTo>
                <a:lnTo>
                  <a:pt x="75537" y="46807"/>
                </a:lnTo>
                <a:lnTo>
                  <a:pt x="75537" y="45015"/>
                </a:lnTo>
                <a:lnTo>
                  <a:pt x="45229" y="20623"/>
                </a:lnTo>
                <a:lnTo>
                  <a:pt x="42603" y="20530"/>
                </a:lnTo>
                <a:lnTo>
                  <a:pt x="40163" y="20437"/>
                </a:lnTo>
                <a:lnTo>
                  <a:pt x="23459" y="20437"/>
                </a:lnTo>
                <a:lnTo>
                  <a:pt x="23459" y="146724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1266" y="4870579"/>
            <a:ext cx="59690" cy="132080"/>
          </a:xfrm>
          <a:custGeom>
            <a:avLst/>
            <a:gdLst/>
            <a:ahLst/>
            <a:cxnLst/>
            <a:rect l="l" t="t" r="r" b="b"/>
            <a:pathLst>
              <a:path w="59690" h="132079">
                <a:moveTo>
                  <a:pt x="59682" y="132032"/>
                </a:moveTo>
                <a:lnTo>
                  <a:pt x="30780" y="132032"/>
                </a:lnTo>
                <a:lnTo>
                  <a:pt x="16984" y="130393"/>
                </a:lnTo>
                <a:lnTo>
                  <a:pt x="7402" y="125345"/>
                </a:lnTo>
                <a:lnTo>
                  <a:pt x="1813" y="116696"/>
                </a:lnTo>
                <a:lnTo>
                  <a:pt x="0" y="104251"/>
                </a:lnTo>
                <a:lnTo>
                  <a:pt x="0" y="3012"/>
                </a:lnTo>
                <a:lnTo>
                  <a:pt x="22897" y="0"/>
                </a:lnTo>
                <a:lnTo>
                  <a:pt x="22897" y="23446"/>
                </a:lnTo>
                <a:lnTo>
                  <a:pt x="59682" y="23446"/>
                </a:lnTo>
                <a:lnTo>
                  <a:pt x="59682" y="40963"/>
                </a:lnTo>
                <a:lnTo>
                  <a:pt x="22897" y="40963"/>
                </a:lnTo>
                <a:lnTo>
                  <a:pt x="22897" y="114137"/>
                </a:lnTo>
                <a:lnTo>
                  <a:pt x="29184" y="114514"/>
                </a:lnTo>
                <a:lnTo>
                  <a:pt x="59682" y="114514"/>
                </a:lnTo>
                <a:lnTo>
                  <a:pt x="59682" y="132032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03286" y="4983869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4828" y="19022"/>
                </a:moveTo>
                <a:lnTo>
                  <a:pt x="4222" y="19022"/>
                </a:lnTo>
                <a:lnTo>
                  <a:pt x="0" y="14691"/>
                </a:lnTo>
                <a:lnTo>
                  <a:pt x="0" y="4237"/>
                </a:lnTo>
                <a:lnTo>
                  <a:pt x="4222" y="0"/>
                </a:lnTo>
                <a:lnTo>
                  <a:pt x="14828" y="0"/>
                </a:lnTo>
                <a:lnTo>
                  <a:pt x="16049" y="1224"/>
                </a:lnTo>
                <a:lnTo>
                  <a:pt x="5066" y="1224"/>
                </a:lnTo>
                <a:lnTo>
                  <a:pt x="1410" y="4898"/>
                </a:lnTo>
                <a:lnTo>
                  <a:pt x="1410" y="13844"/>
                </a:lnTo>
                <a:lnTo>
                  <a:pt x="5066" y="17517"/>
                </a:lnTo>
                <a:lnTo>
                  <a:pt x="16295" y="17517"/>
                </a:lnTo>
                <a:lnTo>
                  <a:pt x="14828" y="19022"/>
                </a:lnTo>
                <a:close/>
              </a:path>
              <a:path w="19050" h="19050">
                <a:moveTo>
                  <a:pt x="16295" y="17517"/>
                </a:moveTo>
                <a:lnTo>
                  <a:pt x="13984" y="17517"/>
                </a:lnTo>
                <a:lnTo>
                  <a:pt x="17548" y="13844"/>
                </a:lnTo>
                <a:lnTo>
                  <a:pt x="17459" y="4898"/>
                </a:lnTo>
                <a:lnTo>
                  <a:pt x="13984" y="1224"/>
                </a:lnTo>
                <a:lnTo>
                  <a:pt x="16049" y="1224"/>
                </a:lnTo>
                <a:lnTo>
                  <a:pt x="19051" y="4237"/>
                </a:lnTo>
                <a:lnTo>
                  <a:pt x="19051" y="14691"/>
                </a:lnTo>
                <a:lnTo>
                  <a:pt x="16295" y="17517"/>
                </a:lnTo>
                <a:close/>
              </a:path>
              <a:path w="19050" h="19050">
                <a:moveTo>
                  <a:pt x="7507" y="14407"/>
                </a:moveTo>
                <a:lnTo>
                  <a:pt x="6384" y="14407"/>
                </a:lnTo>
                <a:lnTo>
                  <a:pt x="6384" y="4237"/>
                </a:lnTo>
                <a:lnTo>
                  <a:pt x="11826" y="4237"/>
                </a:lnTo>
                <a:lnTo>
                  <a:pt x="12919" y="5178"/>
                </a:lnTo>
                <a:lnTo>
                  <a:pt x="7321" y="5178"/>
                </a:lnTo>
                <a:lnTo>
                  <a:pt x="7321" y="9606"/>
                </a:lnTo>
                <a:lnTo>
                  <a:pt x="12291" y="9606"/>
                </a:lnTo>
                <a:lnTo>
                  <a:pt x="11075" y="10170"/>
                </a:lnTo>
                <a:lnTo>
                  <a:pt x="11250" y="10453"/>
                </a:lnTo>
                <a:lnTo>
                  <a:pt x="9947" y="10453"/>
                </a:lnTo>
                <a:lnTo>
                  <a:pt x="7507" y="10547"/>
                </a:lnTo>
                <a:lnTo>
                  <a:pt x="7507" y="14407"/>
                </a:lnTo>
                <a:close/>
              </a:path>
              <a:path w="19050" h="19050">
                <a:moveTo>
                  <a:pt x="12291" y="9606"/>
                </a:moveTo>
                <a:lnTo>
                  <a:pt x="11075" y="9606"/>
                </a:lnTo>
                <a:lnTo>
                  <a:pt x="12012" y="8758"/>
                </a:lnTo>
                <a:lnTo>
                  <a:pt x="12012" y="5932"/>
                </a:lnTo>
                <a:lnTo>
                  <a:pt x="11075" y="5178"/>
                </a:lnTo>
                <a:lnTo>
                  <a:pt x="12919" y="5178"/>
                </a:lnTo>
                <a:lnTo>
                  <a:pt x="13139" y="5368"/>
                </a:lnTo>
                <a:lnTo>
                  <a:pt x="13139" y="8758"/>
                </a:lnTo>
                <a:lnTo>
                  <a:pt x="12291" y="9606"/>
                </a:lnTo>
                <a:close/>
              </a:path>
              <a:path w="19050" h="19050">
                <a:moveTo>
                  <a:pt x="13701" y="14407"/>
                </a:moveTo>
                <a:lnTo>
                  <a:pt x="12481" y="14407"/>
                </a:lnTo>
                <a:lnTo>
                  <a:pt x="9947" y="10453"/>
                </a:lnTo>
                <a:lnTo>
                  <a:pt x="11250" y="10453"/>
                </a:lnTo>
                <a:lnTo>
                  <a:pt x="13701" y="14407"/>
                </a:lnTo>
                <a:close/>
              </a:path>
            </a:pathLst>
          </a:custGeom>
          <a:solidFill>
            <a:srgbClr val="008773"/>
          </a:solidFill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65500" y="212394"/>
            <a:ext cx="2557145" cy="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pc="-65" dirty="0">
                <a:solidFill>
                  <a:srgbClr val="00253E"/>
                </a:solidFill>
              </a:rPr>
              <a:t>可用的</a:t>
            </a:r>
            <a:r>
              <a:rPr spc="-75" dirty="0">
                <a:solidFill>
                  <a:srgbClr val="00253E"/>
                </a:solidFill>
              </a:rPr>
              <a:t>Starters</a:t>
            </a:r>
            <a:endParaRPr spc="-75" dirty="0">
              <a:solidFill>
                <a:srgbClr val="00253E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5241" y="3844419"/>
            <a:ext cx="8514080" cy="649605"/>
          </a:xfrm>
          <a:custGeom>
            <a:avLst/>
            <a:gdLst/>
            <a:ahLst/>
            <a:cxnLst/>
            <a:rect l="l" t="t" r="r" b="b"/>
            <a:pathLst>
              <a:path w="8514080" h="649604">
                <a:moveTo>
                  <a:pt x="0" y="108202"/>
                </a:moveTo>
                <a:lnTo>
                  <a:pt x="8503" y="66085"/>
                </a:lnTo>
                <a:lnTo>
                  <a:pt x="31691" y="31691"/>
                </a:lnTo>
                <a:lnTo>
                  <a:pt x="66084" y="8503"/>
                </a:lnTo>
                <a:lnTo>
                  <a:pt x="108202" y="0"/>
                </a:lnTo>
                <a:lnTo>
                  <a:pt x="8405313" y="0"/>
                </a:lnTo>
                <a:lnTo>
                  <a:pt x="8446720" y="8236"/>
                </a:lnTo>
                <a:lnTo>
                  <a:pt x="8481824" y="31691"/>
                </a:lnTo>
                <a:lnTo>
                  <a:pt x="8505279" y="66794"/>
                </a:lnTo>
                <a:lnTo>
                  <a:pt x="8513515" y="108202"/>
                </a:lnTo>
                <a:lnTo>
                  <a:pt x="8513515" y="540997"/>
                </a:lnTo>
                <a:lnTo>
                  <a:pt x="8505012" y="583115"/>
                </a:lnTo>
                <a:lnTo>
                  <a:pt x="8481823" y="617508"/>
                </a:lnTo>
                <a:lnTo>
                  <a:pt x="8447430" y="640696"/>
                </a:lnTo>
                <a:lnTo>
                  <a:pt x="8405313" y="649199"/>
                </a:lnTo>
                <a:lnTo>
                  <a:pt x="108202" y="649199"/>
                </a:lnTo>
                <a:lnTo>
                  <a:pt x="66084" y="640696"/>
                </a:lnTo>
                <a:lnTo>
                  <a:pt x="31691" y="617508"/>
                </a:lnTo>
                <a:lnTo>
                  <a:pt x="8503" y="583115"/>
                </a:lnTo>
                <a:lnTo>
                  <a:pt x="0" y="540997"/>
                </a:lnTo>
                <a:lnTo>
                  <a:pt x="0" y="108202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69480" y="891923"/>
            <a:ext cx="7597140" cy="2778760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L="311785" indent="-299720">
              <a:lnSpc>
                <a:spcPct val="100000"/>
              </a:lnSpc>
              <a:spcBef>
                <a:spcPts val="285"/>
              </a:spcBef>
              <a:buClr>
                <a:srgbClr val="33928A"/>
              </a:buClr>
              <a:buChar char="•"/>
              <a:tabLst>
                <a:tab pos="311785" algn="l"/>
                <a:tab pos="312420" algn="l"/>
              </a:tabLst>
            </a:pPr>
            <a:r>
              <a:rPr lang="zh-CN" altLang="en-US"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不是必需的，但强烈建议用于入门</a:t>
            </a:r>
            <a:endParaRPr sz="22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311785" marR="401955" indent="-299720">
              <a:lnSpc>
                <a:spcPct val="100000"/>
              </a:lnSpc>
              <a:spcBef>
                <a:spcPts val="175"/>
              </a:spcBef>
              <a:buClr>
                <a:srgbClr val="33928A"/>
              </a:buClr>
              <a:buChar char="•"/>
              <a:tabLst>
                <a:tab pos="311785" algn="l"/>
                <a:tab pos="312420" algn="l"/>
              </a:tabLst>
            </a:pPr>
            <a:r>
              <a:rPr lang="zh-CN" altLang="en-US" sz="22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通用的</a:t>
            </a:r>
            <a:r>
              <a:rPr lang="de-DE" sz="22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Java</a:t>
            </a:r>
            <a:r>
              <a:rPr lang="zh-CN" altLang="en-US" sz="22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企业框架的协调依赖项</a:t>
            </a:r>
            <a:endParaRPr sz="22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413385">
              <a:lnSpc>
                <a:spcPct val="100000"/>
              </a:lnSpc>
              <a:spcBef>
                <a:spcPts val="190"/>
              </a:spcBef>
            </a:pPr>
            <a:r>
              <a:rPr sz="2000" dirty="0">
                <a:solidFill>
                  <a:srgbClr val="33928A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–  </a:t>
            </a:r>
            <a:r>
              <a:rPr lang="zh-CN" altLang="en-US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挑选你项目中需要的</a:t>
            </a:r>
            <a:r>
              <a:rPr lang="en-US" altLang="zh-CN" sz="2000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  <a:sym typeface="+mn-ea"/>
              </a:rPr>
              <a:t>starters</a:t>
            </a:r>
            <a:endParaRPr sz="20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311785" indent="-299720">
              <a:lnSpc>
                <a:spcPct val="100000"/>
              </a:lnSpc>
              <a:spcBef>
                <a:spcPts val="220"/>
              </a:spcBef>
              <a:buClr>
                <a:srgbClr val="33928A"/>
              </a:buClr>
              <a:buChar char="•"/>
              <a:tabLst>
                <a:tab pos="311785" algn="l"/>
                <a:tab pos="312420" algn="l"/>
              </a:tabLst>
            </a:pPr>
            <a:r>
              <a:rPr lang="zh-CN"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举几个例子</a:t>
            </a:r>
            <a:r>
              <a:rPr sz="2200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:</a:t>
            </a:r>
            <a:endParaRPr sz="22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711835" lvl="1" indent="-299085">
              <a:lnSpc>
                <a:spcPct val="100000"/>
              </a:lnSpc>
              <a:spcBef>
                <a:spcPts val="215"/>
              </a:spcBef>
              <a:buClr>
                <a:srgbClr val="33928A"/>
              </a:buClr>
              <a:buFont typeface="Arial" panose="020B0604020202020204"/>
              <a:buChar char="–"/>
              <a:tabLst>
                <a:tab pos="712470" algn="l"/>
              </a:tabLst>
            </a:pPr>
            <a:r>
              <a:rPr sz="2000" b="1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spring-boot-starter-jdbc</a:t>
            </a:r>
            <a:endParaRPr sz="20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711835" lvl="1" indent="-299085">
              <a:lnSpc>
                <a:spcPct val="100000"/>
              </a:lnSpc>
              <a:spcBef>
                <a:spcPts val="225"/>
              </a:spcBef>
              <a:buClr>
                <a:srgbClr val="33928A"/>
              </a:buClr>
              <a:buFont typeface="Arial" panose="020B0604020202020204"/>
              <a:buChar char="–"/>
              <a:tabLst>
                <a:tab pos="712470" algn="l"/>
              </a:tabLst>
            </a:pPr>
            <a:r>
              <a:rPr sz="2000" b="1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spring-boot-starter-data-jpa</a:t>
            </a:r>
            <a:endParaRPr sz="20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711835" lvl="1" indent="-299085">
              <a:lnSpc>
                <a:spcPct val="100000"/>
              </a:lnSpc>
              <a:spcBef>
                <a:spcPts val="225"/>
              </a:spcBef>
              <a:buClr>
                <a:srgbClr val="33928A"/>
              </a:buClr>
              <a:buFont typeface="Arial" panose="020B0604020202020204"/>
              <a:buChar char="–"/>
              <a:tabLst>
                <a:tab pos="712470" algn="l"/>
              </a:tabLst>
            </a:pPr>
            <a:r>
              <a:rPr sz="2000" b="1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spring-boot-starter-web</a:t>
            </a:r>
            <a:endParaRPr sz="20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  <a:p>
            <a:pPr marL="711835" lvl="1" indent="-299085">
              <a:lnSpc>
                <a:spcPct val="100000"/>
              </a:lnSpc>
              <a:spcBef>
                <a:spcPts val="225"/>
              </a:spcBef>
              <a:buClr>
                <a:srgbClr val="33928A"/>
              </a:buClr>
              <a:buFont typeface="Arial" panose="020B0604020202020204"/>
              <a:buChar char="–"/>
              <a:tabLst>
                <a:tab pos="712470" algn="l"/>
              </a:tabLst>
            </a:pPr>
            <a:r>
              <a:rPr sz="2000" b="1" spc="-5" dirty="0"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rPr>
              <a:t>spring-boot-starter-batch</a:t>
            </a:r>
            <a:endParaRPr sz="1500">
              <a:latin typeface="Source Han Sans SC Regular" panose="020B0400000000000000" charset="-122"/>
              <a:ea typeface="Source Han Sans SC Regular" panose="020B0400000000000000" charset="-122"/>
              <a:cs typeface="Source Han Sans SC Regular" panose="020B0400000000000000" charset="-122"/>
            </a:endParaRPr>
          </a:p>
        </p:txBody>
      </p:sp>
      <p:pic>
        <p:nvPicPr>
          <p:cNvPr id="15" name="object 1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35471" y="3925392"/>
            <a:ext cx="526192" cy="438149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17" name="文本框 16"/>
          <p:cNvSpPr txBox="1"/>
          <p:nvPr/>
        </p:nvSpPr>
        <p:spPr>
          <a:xfrm>
            <a:off x="1196975" y="3844290"/>
            <a:ext cx="7269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zh-CN" spc="-5" dirty="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参考：</a:t>
            </a:r>
            <a:r>
              <a:rPr u="heavy" spc="-5" dirty="0">
                <a:solidFill>
                  <a:srgbClr val="009FDE"/>
                </a:solidFill>
                <a:uFill>
                  <a:solidFill>
                    <a:srgbClr val="009FDE"/>
                  </a:solidFill>
                </a:u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  <a:hlinkClick r:id="rId2"/>
              </a:rPr>
              <a:t>Spring Boot Reference, Starter</a:t>
            </a:r>
            <a:r>
              <a:rPr u="heavy" spc="-75" dirty="0">
                <a:solidFill>
                  <a:srgbClr val="009FDE"/>
                </a:solidFill>
                <a:uFill>
                  <a:solidFill>
                    <a:srgbClr val="009FDE"/>
                  </a:solidFill>
                </a:u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  <a:hlinkClick r:id="rId2"/>
              </a:rPr>
              <a:t> </a:t>
            </a:r>
            <a:r>
              <a:rPr u="heavy" spc="-5" dirty="0">
                <a:solidFill>
                  <a:srgbClr val="009FDE"/>
                </a:solidFill>
                <a:uFill>
                  <a:solidFill>
                    <a:srgbClr val="009FDE"/>
                  </a:solidFill>
                </a:u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  <a:hlinkClick r:id="rId2"/>
              </a:rPr>
              <a:t>POMs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196975" y="4218305"/>
            <a:ext cx="74739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200" spc="-5" dirty="0">
                <a:solidFill>
                  <a:srgbClr val="0000FF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https://docs.spring.io/spring-boot/docs/current/reference/htmlsingle/#using-boot-starter</a:t>
            </a:r>
            <a:endParaRPr lang="zh-CN" altLang="en-US" sz="1200" spc="-5" dirty="0">
              <a:solidFill>
                <a:srgbClr val="0000FF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mNiMTZiNDliMzkyYzY3MGEyOTZjYjVkYzMyODA5NjAifQ=="/>
  <p:tag name="KSO_WPP_MARK_KEY" val="88dd4a2e-dc14-4f4d-884c-d6eb0d5dd86a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15890</Words>
  <Application>WPS 演示</Application>
  <PresentationFormat>全屏显示(16:9)</PresentationFormat>
  <Paragraphs>1053</Paragraphs>
  <Slides>62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62</vt:i4>
      </vt:variant>
    </vt:vector>
  </HeadingPairs>
  <TitlesOfParts>
    <vt:vector size="83" baseType="lpstr">
      <vt:lpstr>Arial</vt:lpstr>
      <vt:lpstr>宋体</vt:lpstr>
      <vt:lpstr>Wingdings</vt:lpstr>
      <vt:lpstr>思源黑体</vt:lpstr>
      <vt:lpstr>Arial</vt:lpstr>
      <vt:lpstr>Courier New</vt:lpstr>
      <vt:lpstr>黑体</vt:lpstr>
      <vt:lpstr>Source Han Sans SC Bold</vt:lpstr>
      <vt:lpstr>Wingdings</vt:lpstr>
      <vt:lpstr>Source Han Sans SC Regular</vt:lpstr>
      <vt:lpstr>Arial-BoldItalicMT</vt:lpstr>
      <vt:lpstr>Segoe Print</vt:lpstr>
      <vt:lpstr>微软雅黑</vt:lpstr>
      <vt:lpstr>Arial Unicode MS</vt:lpstr>
      <vt:lpstr>Source Han Sans SC</vt:lpstr>
      <vt:lpstr>Arial Bold</vt:lpstr>
      <vt:lpstr>Courier New Bold</vt:lpstr>
      <vt:lpstr>Calibri</vt:lpstr>
      <vt:lpstr>Courier New</vt:lpstr>
      <vt:lpstr>Office Theme</vt:lpstr>
      <vt:lpstr>Office 主题</vt:lpstr>
      <vt:lpstr>PowerPoint 演示文稿</vt:lpstr>
      <vt:lpstr>议程</vt:lpstr>
      <vt:lpstr>为什么使用Spring Boot?</vt:lpstr>
      <vt:lpstr>议程</vt:lpstr>
      <vt:lpstr>你怎么管理依赖？</vt:lpstr>
      <vt:lpstr>Spring Boot父级POM</vt:lpstr>
      <vt:lpstr>Spring Boot “Starter” 依赖</vt:lpstr>
      <vt:lpstr>测试 “Starter” 依赖</vt:lpstr>
      <vt:lpstr>可用的Starters</vt:lpstr>
      <vt:lpstr>议程</vt:lpstr>
      <vt:lpstr>通过@EnableAutoConﬁguration启用自动配置</vt:lpstr>
      <vt:lpstr>便捷用法：@SpringBootApplication</vt:lpstr>
      <vt:lpstr>Spring Boot的@SpringBootApplication</vt:lpstr>
      <vt:lpstr>自动配置是如何工作的？</vt:lpstr>
      <vt:lpstr>这些自动配置类在哪里指定的？</vt:lpstr>
      <vt:lpstr>在spring.factories中探索自动配置类</vt:lpstr>
      <vt:lpstr>什么是自动配置类</vt:lpstr>
      <vt:lpstr>找到配置类，是否配置Bean需要看条件</vt:lpstr>
      <vt:lpstr>@Conditional注解</vt:lpstr>
      <vt:lpstr>自动配置示例：DataSource, JdbcTemplate</vt:lpstr>
      <vt:lpstr>SpringBoot中自定义Bean配置和自动配置的顺序</vt:lpstr>
      <vt:lpstr>议程</vt:lpstr>
      <vt:lpstr>控制Spring Boot自动配置</vt:lpstr>
      <vt:lpstr>1. 设置Spring Boot的一些属性</vt:lpstr>
      <vt:lpstr>示例：外部数据库</vt:lpstr>
      <vt:lpstr>示例：配置日志级别</vt:lpstr>
      <vt:lpstr>在哪里定义Spring Boot特定属性？</vt:lpstr>
      <vt:lpstr>2. 你自己显示的定义Bean</vt:lpstr>
      <vt:lpstr>3. 显式的禁用某些自动配置</vt:lpstr>
      <vt:lpstr>4. 显式替代依赖项</vt:lpstr>
      <vt:lpstr>议程</vt:lpstr>
      <vt:lpstr>Spring Boot插件 - Maven</vt:lpstr>
      <vt:lpstr>打包结果</vt:lpstr>
      <vt:lpstr>Fat JARs和Spring Boot插件</vt:lpstr>
      <vt:lpstr>Spring Boot开发者工具</vt:lpstr>
      <vt:lpstr>议程</vt:lpstr>
      <vt:lpstr>设置属性的值</vt:lpstr>
      <vt:lpstr>外部化属性：application.properties</vt:lpstr>
      <vt:lpstr>application.properties的位置</vt:lpstr>
      <vt:lpstr>Spring的Environment提取-1</vt:lpstr>
      <vt:lpstr>Spring的Environment提取-2</vt:lpstr>
      <vt:lpstr>属性源</vt:lpstr>
      <vt:lpstr>使用@Value访问Properties</vt:lpstr>
      <vt:lpstr>议程</vt:lpstr>
      <vt:lpstr>Profile - Bean可以分组放到各Profile中</vt:lpstr>
      <vt:lpstr>定义Profile - 1</vt:lpstr>
      <vt:lpstr>定义Profile - 2</vt:lpstr>
      <vt:lpstr>定义Profile - 3</vt:lpstr>
      <vt:lpstr>激活Profile的方式</vt:lpstr>
      <vt:lpstr>测试：以下哪个是被选择的</vt:lpstr>
      <vt:lpstr>选择属性源</vt:lpstr>
      <vt:lpstr>Proﬁles和application.properties</vt:lpstr>
      <vt:lpstr>YAML支持</vt:lpstr>
      <vt:lpstr>Proﬁles和application.yml</vt:lpstr>
      <vt:lpstr>优先级</vt:lpstr>
      <vt:lpstr>议程</vt:lpstr>
      <vt:lpstr>Spring表达式</vt:lpstr>
      <vt:lpstr>SpEL示例 - 使用 @Value</vt:lpstr>
      <vt:lpstr>SpEL - 访问Spring Beans</vt:lpstr>
      <vt:lpstr>访问属性</vt:lpstr>
      <vt:lpstr>SpEL</vt:lpstr>
      <vt:lpstr>总结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Administrator</cp:lastModifiedBy>
  <cp:revision>184</cp:revision>
  <dcterms:created xsi:type="dcterms:W3CDTF">2021-06-17T06:50:00Z</dcterms:created>
  <dcterms:modified xsi:type="dcterms:W3CDTF">2022-07-08T01:30:45Z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KSOProductBuildVer">
    <vt:lpwstr>2052-11.1.0.11830</vt:lpwstr>
  </property>
  <property fmtid="{D5CDD505-2E9C-101B-9397-08002B2CF9AE}" pid="4" name="ICV">
    <vt:lpwstr>666A4D423834426A955C3F41754AF104</vt:lpwstr>
  </property>
</Properties>
</file>